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8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theme/theme19.xml" ContentType="application/vnd.openxmlformats-officedocument.theme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theme/theme20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theme/theme21.xml" ContentType="application/vnd.openxmlformats-officedocument.them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heme/theme22.xml" ContentType="application/vnd.openxmlformats-officedocument.theme+xml"/>
  <Override PartName="/ppt/theme/theme2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12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13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  <p:sldMasterId id="2147483668" r:id="rId2"/>
    <p:sldMasterId id="2147483673" r:id="rId3"/>
    <p:sldMasterId id="2147483683" r:id="rId4"/>
    <p:sldMasterId id="2147483692" r:id="rId5"/>
    <p:sldMasterId id="2147483702" r:id="rId6"/>
    <p:sldMasterId id="2147483708" r:id="rId7"/>
    <p:sldMasterId id="2147483714" r:id="rId8"/>
    <p:sldMasterId id="2147483719" r:id="rId9"/>
    <p:sldMasterId id="2147483724" r:id="rId10"/>
    <p:sldMasterId id="2147483729" r:id="rId11"/>
    <p:sldMasterId id="2147483738" r:id="rId12"/>
    <p:sldMasterId id="2147483747" r:id="rId13"/>
    <p:sldMasterId id="2147483756" r:id="rId14"/>
    <p:sldMasterId id="2147483766" r:id="rId15"/>
    <p:sldMasterId id="2147483780" r:id="rId16"/>
    <p:sldMasterId id="2147483794" r:id="rId17"/>
    <p:sldMasterId id="2147483808" r:id="rId18"/>
    <p:sldMasterId id="2147483822" r:id="rId19"/>
    <p:sldMasterId id="2147484033" r:id="rId20"/>
    <p:sldMasterId id="2147484040" r:id="rId21"/>
  </p:sldMasterIdLst>
  <p:notesMasterIdLst>
    <p:notesMasterId r:id="rId38"/>
  </p:notesMasterIdLst>
  <p:handoutMasterIdLst>
    <p:handoutMasterId r:id="rId39"/>
  </p:handoutMasterIdLst>
  <p:sldIdLst>
    <p:sldId id="5051" r:id="rId22"/>
    <p:sldId id="5056" r:id="rId23"/>
    <p:sldId id="5064" r:id="rId24"/>
    <p:sldId id="5061" r:id="rId25"/>
    <p:sldId id="5063" r:id="rId26"/>
    <p:sldId id="5075" r:id="rId27"/>
    <p:sldId id="5062" r:id="rId28"/>
    <p:sldId id="5060" r:id="rId29"/>
    <p:sldId id="5074" r:id="rId30"/>
    <p:sldId id="5066" r:id="rId31"/>
    <p:sldId id="5067" r:id="rId32"/>
    <p:sldId id="5069" r:id="rId33"/>
    <p:sldId id="5070" r:id="rId34"/>
    <p:sldId id="5071" r:id="rId35"/>
    <p:sldId id="5072" r:id="rId36"/>
    <p:sldId id="5054" r:id="rId37"/>
  </p:sldIdLst>
  <p:sldSz cx="12344400" cy="6858000"/>
  <p:notesSz cx="6797675" cy="992822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charset="0"/>
      <a:defRPr sz="1600" kern="1200">
        <a:solidFill>
          <a:schemeClr val="tx1"/>
        </a:solidFill>
        <a:latin typeface="Arial" charset="0"/>
        <a:ea typeface="SimSun" pitchFamily="2" charset="-122"/>
        <a:cs typeface="+mn-cs"/>
      </a:defRPr>
    </a:lvl1pPr>
    <a:lvl2pPr marL="466725" indent="-9525" algn="l" rtl="0" eaLnBrk="0" fontAlgn="base" hangingPunct="0">
      <a:spcBef>
        <a:spcPct val="0"/>
      </a:spcBef>
      <a:spcAft>
        <a:spcPct val="0"/>
      </a:spcAft>
      <a:buFont typeface="Arial" charset="0"/>
      <a:defRPr sz="1600" kern="1200">
        <a:solidFill>
          <a:schemeClr val="tx1"/>
        </a:solidFill>
        <a:latin typeface="Arial" charset="0"/>
        <a:ea typeface="SimSun" pitchFamily="2" charset="-122"/>
        <a:cs typeface="+mn-cs"/>
      </a:defRPr>
    </a:lvl2pPr>
    <a:lvl3pPr marL="933450" indent="-19050" algn="l" rtl="0" eaLnBrk="0" fontAlgn="base" hangingPunct="0">
      <a:spcBef>
        <a:spcPct val="0"/>
      </a:spcBef>
      <a:spcAft>
        <a:spcPct val="0"/>
      </a:spcAft>
      <a:buFont typeface="Arial" charset="0"/>
      <a:defRPr sz="1600" kern="1200">
        <a:solidFill>
          <a:schemeClr val="tx1"/>
        </a:solidFill>
        <a:latin typeface="Arial" charset="0"/>
        <a:ea typeface="SimSun" pitchFamily="2" charset="-122"/>
        <a:cs typeface="+mn-cs"/>
      </a:defRPr>
    </a:lvl3pPr>
    <a:lvl4pPr marL="1400175" indent="-28575" algn="l" rtl="0" eaLnBrk="0" fontAlgn="base" hangingPunct="0">
      <a:spcBef>
        <a:spcPct val="0"/>
      </a:spcBef>
      <a:spcAft>
        <a:spcPct val="0"/>
      </a:spcAft>
      <a:buFont typeface="Arial" charset="0"/>
      <a:defRPr sz="1600" kern="1200">
        <a:solidFill>
          <a:schemeClr val="tx1"/>
        </a:solidFill>
        <a:latin typeface="Arial" charset="0"/>
        <a:ea typeface="SimSun" pitchFamily="2" charset="-122"/>
        <a:cs typeface="+mn-cs"/>
      </a:defRPr>
    </a:lvl4pPr>
    <a:lvl5pPr marL="1865313" indent="-36513" algn="l" rtl="0" eaLnBrk="0" fontAlgn="base" hangingPunct="0">
      <a:spcBef>
        <a:spcPct val="0"/>
      </a:spcBef>
      <a:spcAft>
        <a:spcPct val="0"/>
      </a:spcAft>
      <a:buFont typeface="Arial" charset="0"/>
      <a:defRPr sz="1600" kern="1200">
        <a:solidFill>
          <a:schemeClr val="tx1"/>
        </a:solidFill>
        <a:latin typeface="Arial" charset="0"/>
        <a:ea typeface="SimSun" pitchFamily="2" charset="-122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charset="0"/>
        <a:ea typeface="SimSun" pitchFamily="2" charset="-122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charset="0"/>
        <a:ea typeface="SimSun" pitchFamily="2" charset="-122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charset="0"/>
        <a:ea typeface="SimSun" pitchFamily="2" charset="-122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charset="0"/>
        <a:ea typeface="SimSun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576">
          <p15:clr>
            <a:srgbClr val="A4A3A4"/>
          </p15:clr>
        </p15:guide>
        <p15:guide id="2" orient="horz" pos="204">
          <p15:clr>
            <a:srgbClr val="A4A3A4"/>
          </p15:clr>
        </p15:guide>
        <p15:guide id="3" orient="horz" pos="798">
          <p15:clr>
            <a:srgbClr val="A4A3A4"/>
          </p15:clr>
        </p15:guide>
        <p15:guide id="4" orient="horz" pos="4319">
          <p15:clr>
            <a:srgbClr val="A4A3A4"/>
          </p15:clr>
        </p15:guide>
        <p15:guide id="5" pos="390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vin Nantung" initials="MCN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99CCFF"/>
    <a:srgbClr val="0000FF"/>
    <a:srgbClr val="20A3FC"/>
    <a:srgbClr val="1E99FE"/>
    <a:srgbClr val="FFFFCC"/>
    <a:srgbClr val="008000"/>
    <a:srgbClr val="942825"/>
    <a:srgbClr val="2B03BD"/>
    <a:srgbClr val="C6C6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26" autoAdjust="0"/>
    <p:restoredTop sz="95455" autoAdjust="0"/>
  </p:normalViewPr>
  <p:slideViewPr>
    <p:cSldViewPr snapToGrid="0">
      <p:cViewPr>
        <p:scale>
          <a:sx n="90" d="100"/>
          <a:sy n="90" d="100"/>
        </p:scale>
        <p:origin x="-390" y="-24"/>
      </p:cViewPr>
      <p:guideLst>
        <p:guide orient="horz" pos="576"/>
        <p:guide orient="horz" pos="204"/>
        <p:guide orient="horz" pos="798"/>
        <p:guide orient="horz" pos="4319"/>
        <p:guide pos="39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5.xml"/><Relationship Id="rId39" Type="http://schemas.openxmlformats.org/officeDocument/2006/relationships/handoutMaster" Target="handoutMasters/handoutMaster1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3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3.xml"/><Relationship Id="rId32" Type="http://schemas.openxmlformats.org/officeDocument/2006/relationships/slide" Target="slides/slide11.xml"/><Relationship Id="rId37" Type="http://schemas.openxmlformats.org/officeDocument/2006/relationships/slide" Target="slides/slide16.xml"/><Relationship Id="rId40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openxmlformats.org/officeDocument/2006/relationships/slide" Target="slides/slide15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0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slide" Target="slides/slide9.xml"/><Relationship Id="rId35" Type="http://schemas.openxmlformats.org/officeDocument/2006/relationships/slide" Target="slides/slide14.xml"/><Relationship Id="rId43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4.xml"/><Relationship Id="rId33" Type="http://schemas.openxmlformats.org/officeDocument/2006/relationships/slide" Target="slides/slide12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idprwvpifs02\technical%20data$\Other\Agung\FL%20Monitoring\2025\Mar\TDS\High%20TDS.xlsm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\\idprwvpifs02\technical%20data$\Other\Agung\FL%20Monitoring\2025\Mar\TDS\High%20TDS.xlsm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\\idprwvpifs02\technical%20data$\Other\Agung\FL%20Monitoring\2025\Mar\TDS\High%20TDS.xlsm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\\idprwvpifs02\technical%20data$\Other\Agung\FL%20Monitoring\2025\Mar\TDS\High%20TDS.xlsm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\\idprwvpifs02\technical%20data$\Other\Agung\FL%20Monitoring\2025\Mar\TDS\High%20TDS.xlsm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\\idprwvpifs02\technical%20data$\Other\Agung\FL%20Monitoring\2025\Mar\TDS\High%20TDS.xlsm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01148652\Downloads\Summary%20WBL%20&amp;%20%20HBL%20(2025)%20(3)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\\idprwvpifs02\technical%20data$\Other\Agung\FL%20Monitoring\2025\Mar\TDS\High%20TDS.xlsm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v>RB Total TDS</c:v>
          </c:tx>
          <c:spPr>
            <a:ln w="19050"/>
          </c:spPr>
          <c:marker>
            <c:symbol val="circle"/>
            <c:size val="4"/>
          </c:marker>
          <c:dLbls>
            <c:dLbl>
              <c:idx val="12"/>
              <c:spPr/>
              <c:txPr>
                <a:bodyPr/>
                <a:lstStyle/>
                <a:p>
                  <a:pPr>
                    <a:defRPr b="1"/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3"/>
              <c:spPr/>
              <c:txPr>
                <a:bodyPr/>
                <a:lstStyle/>
                <a:p>
                  <a:pPr>
                    <a:defRPr b="1"/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4"/>
              <c:spPr/>
              <c:txPr>
                <a:bodyPr/>
                <a:lstStyle/>
                <a:p>
                  <a:pPr>
                    <a:defRPr b="1"/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Sum!$AN$1:$BB$1</c:f>
              <c:strCache>
                <c:ptCount val="15"/>
                <c:pt idx="0">
                  <c:v>Jan-24</c:v>
                </c:pt>
                <c:pt idx="1">
                  <c:v>Feb-24</c:v>
                </c:pt>
                <c:pt idx="2">
                  <c:v>Mar-24</c:v>
                </c:pt>
                <c:pt idx="3">
                  <c:v>Apr-24</c:v>
                </c:pt>
                <c:pt idx="4">
                  <c:v>May-24</c:v>
                </c:pt>
                <c:pt idx="5">
                  <c:v>Jun-24</c:v>
                </c:pt>
                <c:pt idx="6">
                  <c:v>Jul-24</c:v>
                </c:pt>
                <c:pt idx="7">
                  <c:v>Aug-24</c:v>
                </c:pt>
                <c:pt idx="8">
                  <c:v>Sep-24</c:v>
                </c:pt>
                <c:pt idx="9">
                  <c:v>Oct-24</c:v>
                </c:pt>
                <c:pt idx="10">
                  <c:v>Nov-24</c:v>
                </c:pt>
                <c:pt idx="11">
                  <c:v>Dec-24</c:v>
                </c:pt>
                <c:pt idx="12">
                  <c:v>Jan-25</c:v>
                </c:pt>
                <c:pt idx="13">
                  <c:v>Feb-25</c:v>
                </c:pt>
                <c:pt idx="14">
                  <c:v>Mar-25</c:v>
                </c:pt>
              </c:strCache>
            </c:strRef>
          </c:cat>
          <c:val>
            <c:numRef>
              <c:f>Sum!$AN$80:$BB$80</c:f>
              <c:numCache>
                <c:formatCode>0.00</c:formatCode>
                <c:ptCount val="15"/>
                <c:pt idx="0">
                  <c:v>1.5500360649870446</c:v>
                </c:pt>
                <c:pt idx="1">
                  <c:v>1.5663041295962432</c:v>
                </c:pt>
                <c:pt idx="2">
                  <c:v>1.5474313330862874</c:v>
                </c:pt>
                <c:pt idx="3">
                  <c:v>1.5454596386598189</c:v>
                </c:pt>
                <c:pt idx="4">
                  <c:v>1.5135788905178205</c:v>
                </c:pt>
                <c:pt idx="5">
                  <c:v>1.5286012396471329</c:v>
                </c:pt>
                <c:pt idx="6">
                  <c:v>1.5357281802691798</c:v>
                </c:pt>
                <c:pt idx="7">
                  <c:v>1.5428459129084395</c:v>
                </c:pt>
                <c:pt idx="8">
                  <c:v>1.5330804046163835</c:v>
                </c:pt>
                <c:pt idx="9">
                  <c:v>1.5032287598359371</c:v>
                </c:pt>
                <c:pt idx="10">
                  <c:v>1.5457655193213817</c:v>
                </c:pt>
                <c:pt idx="11">
                  <c:v>1.5375867492347741</c:v>
                </c:pt>
                <c:pt idx="12">
                  <c:v>1.5501380417327248</c:v>
                </c:pt>
                <c:pt idx="13">
                  <c:v>1.5661978313107308</c:v>
                </c:pt>
                <c:pt idx="14">
                  <c:v>1.58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6754048"/>
        <c:axId val="224217920"/>
      </c:lineChart>
      <c:lineChart>
        <c:grouping val="standard"/>
        <c:varyColors val="0"/>
        <c:ser>
          <c:idx val="1"/>
          <c:order val="1"/>
          <c:tx>
            <c:v>WL Cooking Consumption</c:v>
          </c:tx>
          <c:spPr>
            <a:ln w="19050"/>
          </c:spPr>
          <c:marker>
            <c:symbol val="square"/>
            <c:size val="4"/>
          </c:marker>
          <c:dLbls>
            <c:dLbl>
              <c:idx val="12"/>
              <c:numFmt formatCode="#,##0" sourceLinked="0"/>
              <c:spPr/>
              <c:txPr>
                <a:bodyPr/>
                <a:lstStyle/>
                <a:p>
                  <a:pPr>
                    <a:defRPr b="1"/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3"/>
              <c:numFmt formatCode="#,##0" sourceLinked="0"/>
              <c:spPr/>
              <c:txPr>
                <a:bodyPr/>
                <a:lstStyle/>
                <a:p>
                  <a:pPr>
                    <a:defRPr b="1"/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4"/>
              <c:numFmt formatCode="#,##0" sourceLinked="0"/>
              <c:spPr/>
              <c:txPr>
                <a:bodyPr/>
                <a:lstStyle/>
                <a:p>
                  <a:pPr>
                    <a:defRPr b="1"/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#,##0" sourceLinked="0"/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Sum!$AN$1:$BB$1</c:f>
              <c:strCache>
                <c:ptCount val="15"/>
                <c:pt idx="0">
                  <c:v>Jan-24</c:v>
                </c:pt>
                <c:pt idx="1">
                  <c:v>Feb-24</c:v>
                </c:pt>
                <c:pt idx="2">
                  <c:v>Mar-24</c:v>
                </c:pt>
                <c:pt idx="3">
                  <c:v>Apr-24</c:v>
                </c:pt>
                <c:pt idx="4">
                  <c:v>May-24</c:v>
                </c:pt>
                <c:pt idx="5">
                  <c:v>Jun-24</c:v>
                </c:pt>
                <c:pt idx="6">
                  <c:v>Jul-24</c:v>
                </c:pt>
                <c:pt idx="7">
                  <c:v>Aug-24</c:v>
                </c:pt>
                <c:pt idx="8">
                  <c:v>Sep-24</c:v>
                </c:pt>
                <c:pt idx="9">
                  <c:v>Oct-24</c:v>
                </c:pt>
                <c:pt idx="10">
                  <c:v>Nov-24</c:v>
                </c:pt>
                <c:pt idx="11">
                  <c:v>Dec-24</c:v>
                </c:pt>
                <c:pt idx="12">
                  <c:v>Jan-25</c:v>
                </c:pt>
                <c:pt idx="13">
                  <c:v>Feb-25</c:v>
                </c:pt>
                <c:pt idx="14">
                  <c:v>Mar-25</c:v>
                </c:pt>
              </c:strCache>
            </c:strRef>
          </c:cat>
          <c:val>
            <c:numRef>
              <c:f>Sum!$AN$28:$BB$28</c:f>
              <c:numCache>
                <c:formatCode>0</c:formatCode>
                <c:ptCount val="15"/>
                <c:pt idx="0">
                  <c:v>305.663290980645</c:v>
                </c:pt>
                <c:pt idx="1">
                  <c:v>300.48420832857425</c:v>
                </c:pt>
                <c:pt idx="2">
                  <c:v>300.7127174627974</c:v>
                </c:pt>
                <c:pt idx="3">
                  <c:v>312.0659768628197</c:v>
                </c:pt>
                <c:pt idx="4">
                  <c:v>309.14623490767178</c:v>
                </c:pt>
                <c:pt idx="5">
                  <c:v>307.88181124579711</c:v>
                </c:pt>
                <c:pt idx="6">
                  <c:v>304.31782849881887</c:v>
                </c:pt>
                <c:pt idx="7">
                  <c:v>311.67910615233183</c:v>
                </c:pt>
                <c:pt idx="8">
                  <c:v>310.22655925883839</c:v>
                </c:pt>
                <c:pt idx="9">
                  <c:v>305.89940313232688</c:v>
                </c:pt>
                <c:pt idx="10">
                  <c:v>305.44311901131709</c:v>
                </c:pt>
                <c:pt idx="11">
                  <c:v>301.04533175459949</c:v>
                </c:pt>
                <c:pt idx="12">
                  <c:v>298.45220569695164</c:v>
                </c:pt>
                <c:pt idx="13">
                  <c:v>295.00854281610026</c:v>
                </c:pt>
                <c:pt idx="14">
                  <c:v>302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7283968"/>
        <c:axId val="224220224"/>
      </c:lineChart>
      <c:catAx>
        <c:axId val="226754048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crossAx val="224217920"/>
        <c:crosses val="autoZero"/>
        <c:auto val="1"/>
        <c:lblAlgn val="ctr"/>
        <c:lblOffset val="100"/>
        <c:noMultiLvlLbl val="1"/>
      </c:catAx>
      <c:valAx>
        <c:axId val="224217920"/>
        <c:scaling>
          <c:orientation val="minMax"/>
          <c:max val="1.7000000000000002"/>
          <c:min val="1.45"/>
        </c:scaling>
        <c:delete val="0"/>
        <c:axPos val="l"/>
        <c:majorGridlines>
          <c:spPr>
            <a:ln>
              <a:solidFill>
                <a:schemeClr val="bg1">
                  <a:lumMod val="85000"/>
                </a:schemeClr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TDS/Adt</a:t>
                </a:r>
              </a:p>
            </c:rich>
          </c:tx>
          <c:layout/>
          <c:overlay val="0"/>
        </c:title>
        <c:numFmt formatCode="0.00" sourceLinked="1"/>
        <c:majorTickMark val="out"/>
        <c:minorTickMark val="none"/>
        <c:tickLblPos val="nextTo"/>
        <c:crossAx val="226754048"/>
        <c:crosses val="autoZero"/>
        <c:crossBetween val="between"/>
      </c:valAx>
      <c:valAx>
        <c:axId val="224220224"/>
        <c:scaling>
          <c:orientation val="minMax"/>
          <c:min val="260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Kg/Adt</a:t>
                </a:r>
              </a:p>
            </c:rich>
          </c:tx>
          <c:layout/>
          <c:overlay val="0"/>
        </c:title>
        <c:numFmt formatCode="0" sourceLinked="1"/>
        <c:majorTickMark val="out"/>
        <c:minorTickMark val="none"/>
        <c:tickLblPos val="nextTo"/>
        <c:crossAx val="227283968"/>
        <c:crosses val="max"/>
        <c:crossBetween val="between"/>
      </c:valAx>
      <c:catAx>
        <c:axId val="227283968"/>
        <c:scaling>
          <c:orientation val="minMax"/>
        </c:scaling>
        <c:delete val="1"/>
        <c:axPos val="b"/>
        <c:majorTickMark val="out"/>
        <c:minorTickMark val="none"/>
        <c:tickLblPos val="nextTo"/>
        <c:crossAx val="224220224"/>
        <c:crosses val="autoZero"/>
        <c:auto val="1"/>
        <c:lblAlgn val="ctr"/>
        <c:lblOffset val="100"/>
        <c:noMultiLvlLbl val="0"/>
      </c:catAx>
    </c:plotArea>
    <c:legend>
      <c:legendPos val="b"/>
      <c:layout/>
      <c:overlay val="0"/>
    </c:legend>
    <c:plotVisOnly val="1"/>
    <c:dispBlanksAs val="gap"/>
    <c:showDLblsOverMax val="0"/>
  </c:chart>
  <c:spPr>
    <a:ln>
      <a:solidFill>
        <a:schemeClr val="tx1"/>
      </a:solidFill>
    </a:ln>
  </c:spPr>
  <c:txPr>
    <a:bodyPr/>
    <a:lstStyle/>
    <a:p>
      <a:pPr>
        <a:defRPr sz="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v>Kappa Blowline</c:v>
          </c:tx>
          <c:spPr>
            <a:ln w="19050"/>
          </c:spPr>
          <c:marker>
            <c:symbol val="circle"/>
            <c:size val="4"/>
          </c:marker>
          <c:dLbls>
            <c:dLbl>
              <c:idx val="0"/>
              <c:layout>
                <c:manualLayout>
                  <c:x val="-3.3553618297712785E-2"/>
                  <c:y val="-5.898600174978127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3.1172665916760427E-2"/>
                  <c:y val="-5.343044619422571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1"/>
              <c:layout>
                <c:manualLayout>
                  <c:x val="-3.5934570678665165E-2"/>
                  <c:y val="-8.120822397200350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4"/>
              <c:layout>
                <c:manualLayout>
                  <c:x val="-3.5934570678665165E-2"/>
                  <c:y val="4.656955380577425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Sum!$AN$1:$BB$1</c:f>
              <c:strCache>
                <c:ptCount val="15"/>
                <c:pt idx="0">
                  <c:v>Jan-24</c:v>
                </c:pt>
                <c:pt idx="1">
                  <c:v>Feb-24</c:v>
                </c:pt>
                <c:pt idx="2">
                  <c:v>Mar-24</c:v>
                </c:pt>
                <c:pt idx="3">
                  <c:v>Apr-24</c:v>
                </c:pt>
                <c:pt idx="4">
                  <c:v>May-24</c:v>
                </c:pt>
                <c:pt idx="5">
                  <c:v>Jun-24</c:v>
                </c:pt>
                <c:pt idx="6">
                  <c:v>Jul-24</c:v>
                </c:pt>
                <c:pt idx="7">
                  <c:v>Aug-24</c:v>
                </c:pt>
                <c:pt idx="8">
                  <c:v>Sep-24</c:v>
                </c:pt>
                <c:pt idx="9">
                  <c:v>Oct-24</c:v>
                </c:pt>
                <c:pt idx="10">
                  <c:v>Nov-24</c:v>
                </c:pt>
                <c:pt idx="11">
                  <c:v>Dec-24</c:v>
                </c:pt>
                <c:pt idx="12">
                  <c:v>Jan-25</c:v>
                </c:pt>
                <c:pt idx="13">
                  <c:v>Feb-25</c:v>
                </c:pt>
                <c:pt idx="14">
                  <c:v>Mar-25</c:v>
                </c:pt>
              </c:strCache>
            </c:strRef>
          </c:cat>
          <c:val>
            <c:numRef>
              <c:f>Sum!$AN$38:$BB$38</c:f>
              <c:numCache>
                <c:formatCode>0.0</c:formatCode>
                <c:ptCount val="15"/>
                <c:pt idx="0">
                  <c:v>19.198443433194534</c:v>
                </c:pt>
                <c:pt idx="1">
                  <c:v>19.203248332274008</c:v>
                </c:pt>
                <c:pt idx="2">
                  <c:v>18.454926778854691</c:v>
                </c:pt>
                <c:pt idx="3">
                  <c:v>17.784004083373812</c:v>
                </c:pt>
                <c:pt idx="4">
                  <c:v>18.034489779902387</c:v>
                </c:pt>
                <c:pt idx="5">
                  <c:v>18.047275341933588</c:v>
                </c:pt>
                <c:pt idx="6">
                  <c:v>17.840161326481372</c:v>
                </c:pt>
                <c:pt idx="7">
                  <c:v>17.834546402042452</c:v>
                </c:pt>
                <c:pt idx="8">
                  <c:v>18.3418325443212</c:v>
                </c:pt>
                <c:pt idx="9">
                  <c:v>18.521989444562607</c:v>
                </c:pt>
                <c:pt idx="10">
                  <c:v>19.078828134106065</c:v>
                </c:pt>
                <c:pt idx="11">
                  <c:v>18.898491160453208</c:v>
                </c:pt>
                <c:pt idx="12">
                  <c:v>19.05267863638014</c:v>
                </c:pt>
                <c:pt idx="13">
                  <c:v>18.962616848396781</c:v>
                </c:pt>
                <c:pt idx="14">
                  <c:v>19.399999999999999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7282944"/>
        <c:axId val="224222528"/>
      </c:lineChart>
      <c:lineChart>
        <c:grouping val="standard"/>
        <c:varyColors val="0"/>
        <c:ser>
          <c:idx val="1"/>
          <c:order val="1"/>
          <c:tx>
            <c:v>WL Cooking Consumption</c:v>
          </c:tx>
          <c:spPr>
            <a:ln w="19050"/>
          </c:spPr>
          <c:marker>
            <c:symbol val="square"/>
            <c:size val="4"/>
          </c:marker>
          <c:dLbls>
            <c:dLbl>
              <c:idx val="0"/>
              <c:layout>
                <c:manualLayout>
                  <c:x val="-3.3529808773903262E-2"/>
                  <c:y val="4.787489063867011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3.1149043869516311E-2"/>
                  <c:y val="3.676377952755905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1"/>
              <c:layout>
                <c:manualLayout>
                  <c:x val="-3.5910761154855732E-2"/>
                  <c:y val="5.343044619422571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2"/>
              <c:layout>
                <c:manualLayout>
                  <c:x val="-3.3529808773903262E-2"/>
                  <c:y val="3.120822397200349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4"/>
              <c:layout>
                <c:manualLayout>
                  <c:x val="-3.8291713535808021E-2"/>
                  <c:y val="-5.768066491688538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#,##0" sourceLinked="0"/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Sum!$AN$1:$BB$1</c:f>
              <c:strCache>
                <c:ptCount val="15"/>
                <c:pt idx="0">
                  <c:v>Jan-24</c:v>
                </c:pt>
                <c:pt idx="1">
                  <c:v>Feb-24</c:v>
                </c:pt>
                <c:pt idx="2">
                  <c:v>Mar-24</c:v>
                </c:pt>
                <c:pt idx="3">
                  <c:v>Apr-24</c:v>
                </c:pt>
                <c:pt idx="4">
                  <c:v>May-24</c:v>
                </c:pt>
                <c:pt idx="5">
                  <c:v>Jun-24</c:v>
                </c:pt>
                <c:pt idx="6">
                  <c:v>Jul-24</c:v>
                </c:pt>
                <c:pt idx="7">
                  <c:v>Aug-24</c:v>
                </c:pt>
                <c:pt idx="8">
                  <c:v>Sep-24</c:v>
                </c:pt>
                <c:pt idx="9">
                  <c:v>Oct-24</c:v>
                </c:pt>
                <c:pt idx="10">
                  <c:v>Nov-24</c:v>
                </c:pt>
                <c:pt idx="11">
                  <c:v>Dec-24</c:v>
                </c:pt>
                <c:pt idx="12">
                  <c:v>Jan-25</c:v>
                </c:pt>
                <c:pt idx="13">
                  <c:v>Feb-25</c:v>
                </c:pt>
                <c:pt idx="14">
                  <c:v>Mar-25</c:v>
                </c:pt>
              </c:strCache>
            </c:strRef>
          </c:cat>
          <c:val>
            <c:numRef>
              <c:f>Sum!$AN$28:$BB$28</c:f>
              <c:numCache>
                <c:formatCode>0</c:formatCode>
                <c:ptCount val="15"/>
                <c:pt idx="0">
                  <c:v>305.663290980645</c:v>
                </c:pt>
                <c:pt idx="1">
                  <c:v>300.48420832857425</c:v>
                </c:pt>
                <c:pt idx="2">
                  <c:v>300.7127174627974</c:v>
                </c:pt>
                <c:pt idx="3">
                  <c:v>312.0659768628197</c:v>
                </c:pt>
                <c:pt idx="4">
                  <c:v>309.14623490767178</c:v>
                </c:pt>
                <c:pt idx="5">
                  <c:v>307.88181124579711</c:v>
                </c:pt>
                <c:pt idx="6">
                  <c:v>304.31782849881887</c:v>
                </c:pt>
                <c:pt idx="7">
                  <c:v>311.67910615233183</c:v>
                </c:pt>
                <c:pt idx="8">
                  <c:v>310.22655925883839</c:v>
                </c:pt>
                <c:pt idx="9">
                  <c:v>305.89940313232688</c:v>
                </c:pt>
                <c:pt idx="10">
                  <c:v>305.44311901131709</c:v>
                </c:pt>
                <c:pt idx="11">
                  <c:v>301.04533175459949</c:v>
                </c:pt>
                <c:pt idx="12">
                  <c:v>298.45220569695164</c:v>
                </c:pt>
                <c:pt idx="13">
                  <c:v>295.00854281610026</c:v>
                </c:pt>
                <c:pt idx="14">
                  <c:v>302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7284992"/>
        <c:axId val="238414656"/>
      </c:lineChart>
      <c:catAx>
        <c:axId val="227282944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crossAx val="224222528"/>
        <c:crosses val="autoZero"/>
        <c:auto val="1"/>
        <c:lblAlgn val="ctr"/>
        <c:lblOffset val="100"/>
        <c:noMultiLvlLbl val="1"/>
      </c:catAx>
      <c:valAx>
        <c:axId val="224222528"/>
        <c:scaling>
          <c:orientation val="minMax"/>
          <c:max val="20"/>
          <c:min val="17"/>
        </c:scaling>
        <c:delete val="0"/>
        <c:axPos val="l"/>
        <c:majorGridlines>
          <c:spPr>
            <a:ln>
              <a:solidFill>
                <a:schemeClr val="bg1">
                  <a:lumMod val="85000"/>
                </a:schemeClr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Kappa Number</a:t>
                </a:r>
                <a:endParaRPr lang="en-US" dirty="0"/>
              </a:p>
            </c:rich>
          </c:tx>
          <c:layout/>
          <c:overlay val="0"/>
        </c:title>
        <c:numFmt formatCode="0.0" sourceLinked="1"/>
        <c:majorTickMark val="out"/>
        <c:minorTickMark val="none"/>
        <c:tickLblPos val="nextTo"/>
        <c:crossAx val="227282944"/>
        <c:crosses val="autoZero"/>
        <c:crossBetween val="between"/>
      </c:valAx>
      <c:valAx>
        <c:axId val="238414656"/>
        <c:scaling>
          <c:orientation val="minMax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Kg/Adt</a:t>
                </a:r>
              </a:p>
            </c:rich>
          </c:tx>
          <c:layout/>
          <c:overlay val="0"/>
        </c:title>
        <c:numFmt formatCode="0" sourceLinked="1"/>
        <c:majorTickMark val="out"/>
        <c:minorTickMark val="none"/>
        <c:tickLblPos val="nextTo"/>
        <c:crossAx val="227284992"/>
        <c:crosses val="max"/>
        <c:crossBetween val="between"/>
      </c:valAx>
      <c:catAx>
        <c:axId val="227284992"/>
        <c:scaling>
          <c:orientation val="minMax"/>
        </c:scaling>
        <c:delete val="1"/>
        <c:axPos val="b"/>
        <c:majorTickMark val="out"/>
        <c:minorTickMark val="none"/>
        <c:tickLblPos val="nextTo"/>
        <c:crossAx val="238414656"/>
        <c:crosses val="autoZero"/>
        <c:auto val="1"/>
        <c:lblAlgn val="ctr"/>
        <c:lblOffset val="100"/>
        <c:noMultiLvlLbl val="0"/>
      </c:catAx>
    </c:plotArea>
    <c:legend>
      <c:legendPos val="b"/>
      <c:layout/>
      <c:overlay val="0"/>
    </c:legend>
    <c:plotVisOnly val="1"/>
    <c:dispBlanksAs val="gap"/>
    <c:showDLblsOverMax val="0"/>
  </c:chart>
  <c:spPr>
    <a:ln>
      <a:solidFill>
        <a:schemeClr val="tx1"/>
      </a:solidFill>
    </a:ln>
  </c:spPr>
  <c:txPr>
    <a:bodyPr/>
    <a:lstStyle/>
    <a:p>
      <a:pPr>
        <a:defRPr sz="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v>RB Total TDS</c:v>
          </c:tx>
          <c:spPr>
            <a:ln w="19050"/>
          </c:spPr>
          <c:marker>
            <c:symbol val="circle"/>
            <c:size val="5"/>
            <c:spPr>
              <a:solidFill>
                <a:schemeClr val="tx2"/>
              </a:solidFill>
            </c:spPr>
          </c:marker>
          <c:dLbls>
            <c:dLbl>
              <c:idx val="10"/>
              <c:layout>
                <c:manualLayout>
                  <c:x val="-3.0872880754770436E-2"/>
                  <c:y val="-3.737489063867021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2"/>
              <c:spPr/>
              <c:txPr>
                <a:bodyPr/>
                <a:lstStyle/>
                <a:p>
                  <a:pPr>
                    <a:defRPr b="1">
                      <a:solidFill>
                        <a:srgbClr val="FF0000"/>
                      </a:solidFill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3"/>
              <c:spPr/>
              <c:txPr>
                <a:bodyPr/>
                <a:lstStyle/>
                <a:p>
                  <a:pPr>
                    <a:defRPr b="1">
                      <a:solidFill>
                        <a:srgbClr val="FF0000"/>
                      </a:solidFill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4"/>
              <c:spPr/>
              <c:txPr>
                <a:bodyPr/>
                <a:lstStyle/>
                <a:p>
                  <a:pPr>
                    <a:defRPr b="1">
                      <a:solidFill>
                        <a:srgbClr val="FF0000"/>
                      </a:solidFill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Sum!$AN$1:$BB$1</c:f>
              <c:strCache>
                <c:ptCount val="15"/>
                <c:pt idx="0">
                  <c:v>Jan-24</c:v>
                </c:pt>
                <c:pt idx="1">
                  <c:v>Feb-24</c:v>
                </c:pt>
                <c:pt idx="2">
                  <c:v>Mar-24</c:v>
                </c:pt>
                <c:pt idx="3">
                  <c:v>Apr-24</c:v>
                </c:pt>
                <c:pt idx="4">
                  <c:v>May-24</c:v>
                </c:pt>
                <c:pt idx="5">
                  <c:v>Jun-24</c:v>
                </c:pt>
                <c:pt idx="6">
                  <c:v>Jul-24</c:v>
                </c:pt>
                <c:pt idx="7">
                  <c:v>Aug-24</c:v>
                </c:pt>
                <c:pt idx="8">
                  <c:v>Sep-24</c:v>
                </c:pt>
                <c:pt idx="9">
                  <c:v>Oct-24</c:v>
                </c:pt>
                <c:pt idx="10">
                  <c:v>Nov-24</c:v>
                </c:pt>
                <c:pt idx="11">
                  <c:v>Dec-24</c:v>
                </c:pt>
                <c:pt idx="12">
                  <c:v>Jan-25</c:v>
                </c:pt>
                <c:pt idx="13">
                  <c:v>Feb-25</c:v>
                </c:pt>
                <c:pt idx="14">
                  <c:v>Mar-25</c:v>
                </c:pt>
              </c:strCache>
            </c:strRef>
          </c:cat>
          <c:val>
            <c:numRef>
              <c:f>Sum!$AN$80:$BB$80</c:f>
              <c:numCache>
                <c:formatCode>0.00</c:formatCode>
                <c:ptCount val="15"/>
                <c:pt idx="0">
                  <c:v>1.5500360649870446</c:v>
                </c:pt>
                <c:pt idx="1">
                  <c:v>1.5663041295962432</c:v>
                </c:pt>
                <c:pt idx="2">
                  <c:v>1.5474313330862874</c:v>
                </c:pt>
                <c:pt idx="3">
                  <c:v>1.5454596386598189</c:v>
                </c:pt>
                <c:pt idx="4">
                  <c:v>1.5135788905178205</c:v>
                </c:pt>
                <c:pt idx="5">
                  <c:v>1.5286012396471329</c:v>
                </c:pt>
                <c:pt idx="6">
                  <c:v>1.5357281802691798</c:v>
                </c:pt>
                <c:pt idx="7">
                  <c:v>1.5428459129084395</c:v>
                </c:pt>
                <c:pt idx="8">
                  <c:v>1.5330804046163835</c:v>
                </c:pt>
                <c:pt idx="9">
                  <c:v>1.5032287598359371</c:v>
                </c:pt>
                <c:pt idx="10">
                  <c:v>1.5457655193213817</c:v>
                </c:pt>
                <c:pt idx="11">
                  <c:v>1.5375867492347741</c:v>
                </c:pt>
                <c:pt idx="12">
                  <c:v>1.5501380417327248</c:v>
                </c:pt>
                <c:pt idx="13">
                  <c:v>1.5661978313107308</c:v>
                </c:pt>
                <c:pt idx="14">
                  <c:v>1.58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7395072"/>
        <c:axId val="238418688"/>
      </c:lineChart>
      <c:lineChart>
        <c:grouping val="standard"/>
        <c:varyColors val="0"/>
        <c:ser>
          <c:idx val="1"/>
          <c:order val="1"/>
          <c:tx>
            <c:v>WBL Total Solid</c:v>
          </c:tx>
          <c:spPr>
            <a:ln w="19050">
              <a:solidFill>
                <a:srgbClr val="C00000"/>
              </a:solidFill>
            </a:ln>
          </c:spPr>
          <c:marker>
            <c:symbol val="square"/>
            <c:size val="4"/>
            <c:spPr>
              <a:solidFill>
                <a:srgbClr val="C00000"/>
              </a:solidFill>
            </c:spPr>
          </c:marker>
          <c:dLbls>
            <c:dLbl>
              <c:idx val="10"/>
              <c:layout>
                <c:manualLayout>
                  <c:x val="-2.9239909200539121E-2"/>
                  <c:y val="4.015266841644794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2"/>
              <c:spPr/>
              <c:txPr>
                <a:bodyPr/>
                <a:lstStyle/>
                <a:p>
                  <a:pPr>
                    <a:defRPr b="1">
                      <a:solidFill>
                        <a:srgbClr val="FF0000"/>
                      </a:solidFill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3"/>
              <c:spPr/>
              <c:txPr>
                <a:bodyPr/>
                <a:lstStyle/>
                <a:p>
                  <a:pPr>
                    <a:defRPr b="1">
                      <a:solidFill>
                        <a:srgbClr val="FF0000"/>
                      </a:solidFill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4"/>
              <c:spPr/>
              <c:txPr>
                <a:bodyPr/>
                <a:lstStyle/>
                <a:p>
                  <a:pPr>
                    <a:defRPr b="1">
                      <a:solidFill>
                        <a:srgbClr val="FF0000"/>
                      </a:solidFill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Sum!$AB$1:$BB$1</c:f>
              <c:strCache>
                <c:ptCount val="27"/>
                <c:pt idx="0">
                  <c:v>Jan-23</c:v>
                </c:pt>
                <c:pt idx="1">
                  <c:v>Feb-23</c:v>
                </c:pt>
                <c:pt idx="2">
                  <c:v>Mar-23</c:v>
                </c:pt>
                <c:pt idx="3">
                  <c:v>Apr-23</c:v>
                </c:pt>
                <c:pt idx="4">
                  <c:v>May-23</c:v>
                </c:pt>
                <c:pt idx="5">
                  <c:v>Jun-23</c:v>
                </c:pt>
                <c:pt idx="6">
                  <c:v>Jul-23</c:v>
                </c:pt>
                <c:pt idx="7">
                  <c:v>Aug-23</c:v>
                </c:pt>
                <c:pt idx="8">
                  <c:v>Sep-23</c:v>
                </c:pt>
                <c:pt idx="9">
                  <c:v>Oct-23</c:v>
                </c:pt>
                <c:pt idx="10">
                  <c:v>Nov-23</c:v>
                </c:pt>
                <c:pt idx="11">
                  <c:v>Dec-23</c:v>
                </c:pt>
                <c:pt idx="12">
                  <c:v>Jan-24</c:v>
                </c:pt>
                <c:pt idx="13">
                  <c:v>Feb-24</c:v>
                </c:pt>
                <c:pt idx="14">
                  <c:v>Mar-24</c:v>
                </c:pt>
                <c:pt idx="15">
                  <c:v>Apr-24</c:v>
                </c:pt>
                <c:pt idx="16">
                  <c:v>May-24</c:v>
                </c:pt>
                <c:pt idx="17">
                  <c:v>Jun-24</c:v>
                </c:pt>
                <c:pt idx="18">
                  <c:v>Jul-24</c:v>
                </c:pt>
                <c:pt idx="19">
                  <c:v>Aug-24</c:v>
                </c:pt>
                <c:pt idx="20">
                  <c:v>Sep-24</c:v>
                </c:pt>
                <c:pt idx="21">
                  <c:v>Oct-24</c:v>
                </c:pt>
                <c:pt idx="22">
                  <c:v>Nov-24</c:v>
                </c:pt>
                <c:pt idx="23">
                  <c:v>Dec-24</c:v>
                </c:pt>
                <c:pt idx="24">
                  <c:v>Jan-25</c:v>
                </c:pt>
                <c:pt idx="25">
                  <c:v>Feb-25</c:v>
                </c:pt>
                <c:pt idx="26">
                  <c:v>Mar-25</c:v>
                </c:pt>
              </c:strCache>
            </c:strRef>
          </c:cat>
          <c:val>
            <c:numRef>
              <c:f>Sum!$AN$148:$BB$148</c:f>
              <c:numCache>
                <c:formatCode>0.00</c:formatCode>
                <c:ptCount val="15"/>
                <c:pt idx="0">
                  <c:v>13.93381320832045</c:v>
                </c:pt>
                <c:pt idx="1">
                  <c:v>14.20893135907742</c:v>
                </c:pt>
                <c:pt idx="2">
                  <c:v>14.053059464492826</c:v>
                </c:pt>
                <c:pt idx="3">
                  <c:v>14.220436388039676</c:v>
                </c:pt>
                <c:pt idx="4">
                  <c:v>14.081499461744764</c:v>
                </c:pt>
                <c:pt idx="5">
                  <c:v>14.276704381531619</c:v>
                </c:pt>
                <c:pt idx="6">
                  <c:v>14.400562366202074</c:v>
                </c:pt>
                <c:pt idx="7">
                  <c:v>14.19746689925193</c:v>
                </c:pt>
                <c:pt idx="8">
                  <c:v>14.081536714882985</c:v>
                </c:pt>
                <c:pt idx="9">
                  <c:v>14.026291914276282</c:v>
                </c:pt>
                <c:pt idx="10">
                  <c:v>13.637763872749534</c:v>
                </c:pt>
                <c:pt idx="11">
                  <c:v>14.068887615664131</c:v>
                </c:pt>
                <c:pt idx="12">
                  <c:v>14.142922373824979</c:v>
                </c:pt>
                <c:pt idx="13">
                  <c:v>14.305431730267699</c:v>
                </c:pt>
                <c:pt idx="14">
                  <c:v>14.48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7396608"/>
        <c:axId val="268615680"/>
      </c:lineChart>
      <c:catAx>
        <c:axId val="227395072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crossAx val="238418688"/>
        <c:crosses val="autoZero"/>
        <c:auto val="1"/>
        <c:lblAlgn val="ctr"/>
        <c:lblOffset val="100"/>
        <c:noMultiLvlLbl val="1"/>
      </c:catAx>
      <c:valAx>
        <c:axId val="238418688"/>
        <c:scaling>
          <c:orientation val="minMax"/>
          <c:max val="1.7000000000000002"/>
          <c:min val="1.45"/>
        </c:scaling>
        <c:delete val="0"/>
        <c:axPos val="l"/>
        <c:majorGridlines>
          <c:spPr>
            <a:ln>
              <a:solidFill>
                <a:schemeClr val="bg1">
                  <a:lumMod val="85000"/>
                </a:schemeClr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TDS/</a:t>
                </a:r>
                <a:r>
                  <a:rPr lang="en-US" dirty="0" err="1" smtClean="0"/>
                  <a:t>ADt</a:t>
                </a:r>
                <a:endParaRPr lang="en-US" dirty="0"/>
              </a:p>
            </c:rich>
          </c:tx>
          <c:layout/>
          <c:overlay val="0"/>
        </c:title>
        <c:numFmt formatCode="0.00" sourceLinked="1"/>
        <c:majorTickMark val="out"/>
        <c:minorTickMark val="none"/>
        <c:tickLblPos val="nextTo"/>
        <c:crossAx val="227395072"/>
        <c:crosses val="autoZero"/>
        <c:crossBetween val="between"/>
      </c:valAx>
      <c:valAx>
        <c:axId val="268615680"/>
        <c:scaling>
          <c:orientation val="minMax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WBL %</a:t>
                </a:r>
                <a:endParaRPr lang="en-US" dirty="0"/>
              </a:p>
            </c:rich>
          </c:tx>
          <c:layout/>
          <c:overlay val="0"/>
        </c:title>
        <c:numFmt formatCode="0.00" sourceLinked="1"/>
        <c:majorTickMark val="out"/>
        <c:minorTickMark val="none"/>
        <c:tickLblPos val="nextTo"/>
        <c:crossAx val="227396608"/>
        <c:crosses val="max"/>
        <c:crossBetween val="between"/>
      </c:valAx>
      <c:catAx>
        <c:axId val="227396608"/>
        <c:scaling>
          <c:orientation val="minMax"/>
        </c:scaling>
        <c:delete val="1"/>
        <c:axPos val="b"/>
        <c:majorTickMark val="out"/>
        <c:minorTickMark val="none"/>
        <c:tickLblPos val="nextTo"/>
        <c:crossAx val="268615680"/>
        <c:crosses val="autoZero"/>
        <c:auto val="1"/>
        <c:lblAlgn val="ctr"/>
        <c:lblOffset val="100"/>
        <c:noMultiLvlLbl val="0"/>
      </c:catAx>
    </c:plotArea>
    <c:legend>
      <c:legendPos val="b"/>
      <c:layout/>
      <c:overlay val="0"/>
    </c:legend>
    <c:plotVisOnly val="1"/>
    <c:dispBlanksAs val="gap"/>
    <c:showDLblsOverMax val="0"/>
  </c:chart>
  <c:spPr>
    <a:ln>
      <a:solidFill>
        <a:schemeClr val="bg1">
          <a:lumMod val="50000"/>
        </a:schemeClr>
      </a:solidFill>
    </a:ln>
  </c:spPr>
  <c:txPr>
    <a:bodyPr/>
    <a:lstStyle/>
    <a:p>
      <a:pPr>
        <a:defRPr sz="7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v>Pulp Production</c:v>
          </c:tx>
          <c:spPr>
            <a:ln w="19050"/>
          </c:spPr>
          <c:marker>
            <c:symbol val="circle"/>
            <c:size val="4"/>
          </c:marker>
          <c:dLbls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Sum!$AN$1:$BB$1</c:f>
              <c:strCache>
                <c:ptCount val="15"/>
                <c:pt idx="0">
                  <c:v>Jan-24</c:v>
                </c:pt>
                <c:pt idx="1">
                  <c:v>Feb-24</c:v>
                </c:pt>
                <c:pt idx="2">
                  <c:v>Mar-24</c:v>
                </c:pt>
                <c:pt idx="3">
                  <c:v>Apr-24</c:v>
                </c:pt>
                <c:pt idx="4">
                  <c:v>May-24</c:v>
                </c:pt>
                <c:pt idx="5">
                  <c:v>Jun-24</c:v>
                </c:pt>
                <c:pt idx="6">
                  <c:v>Jul-24</c:v>
                </c:pt>
                <c:pt idx="7">
                  <c:v>Aug-24</c:v>
                </c:pt>
                <c:pt idx="8">
                  <c:v>Sep-24</c:v>
                </c:pt>
                <c:pt idx="9">
                  <c:v>Oct-24</c:v>
                </c:pt>
                <c:pt idx="10">
                  <c:v>Nov-24</c:v>
                </c:pt>
                <c:pt idx="11">
                  <c:v>Dec-24</c:v>
                </c:pt>
                <c:pt idx="12">
                  <c:v>Jan-25</c:v>
                </c:pt>
                <c:pt idx="13">
                  <c:v>Feb-25</c:v>
                </c:pt>
                <c:pt idx="14">
                  <c:v>Mar-25</c:v>
                </c:pt>
              </c:strCache>
            </c:strRef>
          </c:cat>
          <c:val>
            <c:numRef>
              <c:f>Sum!$AN$58:$BB$58</c:f>
              <c:numCache>
                <c:formatCode>0</c:formatCode>
                <c:ptCount val="15"/>
                <c:pt idx="0">
                  <c:v>8191.4551859898702</c:v>
                </c:pt>
                <c:pt idx="1">
                  <c:v>8674.4253933189666</c:v>
                </c:pt>
                <c:pt idx="2">
                  <c:v>8430.79365204842</c:v>
                </c:pt>
                <c:pt idx="3">
                  <c:v>8666.3736299031571</c:v>
                </c:pt>
                <c:pt idx="4">
                  <c:v>8701.0099585453172</c:v>
                </c:pt>
                <c:pt idx="5">
                  <c:v>8619.2527013142899</c:v>
                </c:pt>
                <c:pt idx="6">
                  <c:v>8416.0603242738798</c:v>
                </c:pt>
                <c:pt idx="7">
                  <c:v>8307.1222248692666</c:v>
                </c:pt>
                <c:pt idx="8">
                  <c:v>8588.6145772298169</c:v>
                </c:pt>
                <c:pt idx="9">
                  <c:v>8319.4114206298709</c:v>
                </c:pt>
                <c:pt idx="10">
                  <c:v>6936.295819336151</c:v>
                </c:pt>
                <c:pt idx="11">
                  <c:v>8761.0525660361018</c:v>
                </c:pt>
                <c:pt idx="12">
                  <c:v>8767.6263145938992</c:v>
                </c:pt>
                <c:pt idx="13">
                  <c:v>8695.4449620928081</c:v>
                </c:pt>
                <c:pt idx="14">
                  <c:v>8905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7395584"/>
        <c:axId val="268617408"/>
      </c:lineChart>
      <c:lineChart>
        <c:grouping val="standard"/>
        <c:varyColors val="0"/>
        <c:ser>
          <c:idx val="1"/>
          <c:order val="1"/>
          <c:tx>
            <c:v>WBL Total Solid</c:v>
          </c:tx>
          <c:spPr>
            <a:ln w="19050"/>
          </c:spPr>
          <c:marker>
            <c:symbol val="square"/>
            <c:size val="4"/>
          </c:marker>
          <c:dLbls>
            <c:dLbl>
              <c:idx val="10"/>
              <c:layout>
                <c:manualLayout>
                  <c:x val="-4.2081893666656628E-2"/>
                  <c:y val="-0.11540308763487897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#,##0" sourceLinked="0"/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Sum!$AN$1:$BB$1</c:f>
              <c:strCache>
                <c:ptCount val="15"/>
                <c:pt idx="0">
                  <c:v>Jan-24</c:v>
                </c:pt>
                <c:pt idx="1">
                  <c:v>Feb-24</c:v>
                </c:pt>
                <c:pt idx="2">
                  <c:v>Mar-24</c:v>
                </c:pt>
                <c:pt idx="3">
                  <c:v>Apr-24</c:v>
                </c:pt>
                <c:pt idx="4">
                  <c:v>May-24</c:v>
                </c:pt>
                <c:pt idx="5">
                  <c:v>Jun-24</c:v>
                </c:pt>
                <c:pt idx="6">
                  <c:v>Jul-24</c:v>
                </c:pt>
                <c:pt idx="7">
                  <c:v>Aug-24</c:v>
                </c:pt>
                <c:pt idx="8">
                  <c:v>Sep-24</c:v>
                </c:pt>
                <c:pt idx="9">
                  <c:v>Oct-24</c:v>
                </c:pt>
                <c:pt idx="10">
                  <c:v>Nov-24</c:v>
                </c:pt>
                <c:pt idx="11">
                  <c:v>Dec-24</c:v>
                </c:pt>
                <c:pt idx="12">
                  <c:v>Jan-25</c:v>
                </c:pt>
                <c:pt idx="13">
                  <c:v>Feb-25</c:v>
                </c:pt>
                <c:pt idx="14">
                  <c:v>Mar-25</c:v>
                </c:pt>
              </c:strCache>
            </c:strRef>
          </c:cat>
          <c:val>
            <c:numRef>
              <c:f>Sum!$AN$155:$BB$155</c:f>
              <c:numCache>
                <c:formatCode>0</c:formatCode>
                <c:ptCount val="15"/>
                <c:pt idx="0">
                  <c:v>92397.781891153703</c:v>
                </c:pt>
                <c:pt idx="1">
                  <c:v>95691.041044823054</c:v>
                </c:pt>
                <c:pt idx="2">
                  <c:v>93896.8514344</c:v>
                </c:pt>
                <c:pt idx="3">
                  <c:v>97075.757052607587</c:v>
                </c:pt>
                <c:pt idx="4">
                  <c:v>95723.564744026429</c:v>
                </c:pt>
                <c:pt idx="5">
                  <c:v>95115.268549728396</c:v>
                </c:pt>
                <c:pt idx="6">
                  <c:v>94538.514967210838</c:v>
                </c:pt>
                <c:pt idx="7">
                  <c:v>94266.245667887066</c:v>
                </c:pt>
                <c:pt idx="8">
                  <c:v>95818.35638416608</c:v>
                </c:pt>
                <c:pt idx="9">
                  <c:v>89005.587119707561</c:v>
                </c:pt>
                <c:pt idx="10">
                  <c:v>77342.712320614781</c:v>
                </c:pt>
                <c:pt idx="11">
                  <c:v>91866.558396985449</c:v>
                </c:pt>
                <c:pt idx="12">
                  <c:v>89933.777437610013</c:v>
                </c:pt>
                <c:pt idx="13">
                  <c:v>89849.140766803714</c:v>
                </c:pt>
                <c:pt idx="14">
                  <c:v>91724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7512320"/>
        <c:axId val="268617984"/>
      </c:lineChart>
      <c:catAx>
        <c:axId val="227395584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crossAx val="268617408"/>
        <c:crosses val="autoZero"/>
        <c:auto val="1"/>
        <c:lblAlgn val="ctr"/>
        <c:lblOffset val="100"/>
        <c:noMultiLvlLbl val="1"/>
      </c:catAx>
      <c:valAx>
        <c:axId val="268617408"/>
        <c:scaling>
          <c:orientation val="minMax"/>
          <c:max val="9900"/>
          <c:min val="6500"/>
        </c:scaling>
        <c:delete val="0"/>
        <c:axPos val="l"/>
        <c:majorGridlines>
          <c:spPr>
            <a:ln>
              <a:solidFill>
                <a:schemeClr val="bg1">
                  <a:lumMod val="85000"/>
                </a:schemeClr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err="1" smtClean="0"/>
                  <a:t>Adt</a:t>
                </a:r>
                <a:endParaRPr lang="en-US" dirty="0"/>
              </a:p>
            </c:rich>
          </c:tx>
          <c:layout/>
          <c:overlay val="0"/>
        </c:title>
        <c:numFmt formatCode="0" sourceLinked="1"/>
        <c:majorTickMark val="out"/>
        <c:minorTickMark val="none"/>
        <c:tickLblPos val="nextTo"/>
        <c:crossAx val="227395584"/>
        <c:crosses val="autoZero"/>
        <c:crossBetween val="between"/>
      </c:valAx>
      <c:valAx>
        <c:axId val="268617984"/>
        <c:scaling>
          <c:orientation val="minMax"/>
          <c:min val="60000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m3/day</a:t>
                </a:r>
                <a:endParaRPr lang="en-US" dirty="0"/>
              </a:p>
            </c:rich>
          </c:tx>
          <c:layout/>
          <c:overlay val="0"/>
        </c:title>
        <c:numFmt formatCode="0" sourceLinked="1"/>
        <c:majorTickMark val="out"/>
        <c:minorTickMark val="none"/>
        <c:tickLblPos val="nextTo"/>
        <c:crossAx val="227512320"/>
        <c:crosses val="max"/>
        <c:crossBetween val="between"/>
      </c:valAx>
      <c:catAx>
        <c:axId val="227512320"/>
        <c:scaling>
          <c:orientation val="minMax"/>
        </c:scaling>
        <c:delete val="1"/>
        <c:axPos val="b"/>
        <c:majorTickMark val="out"/>
        <c:minorTickMark val="none"/>
        <c:tickLblPos val="nextTo"/>
        <c:crossAx val="268617984"/>
        <c:crosses val="autoZero"/>
        <c:auto val="1"/>
        <c:lblAlgn val="ctr"/>
        <c:lblOffset val="100"/>
        <c:noMultiLvlLbl val="0"/>
      </c:catAx>
    </c:plotArea>
    <c:legend>
      <c:legendPos val="b"/>
      <c:layout/>
      <c:overlay val="0"/>
    </c:legend>
    <c:plotVisOnly val="1"/>
    <c:dispBlanksAs val="gap"/>
    <c:showDLblsOverMax val="0"/>
  </c:chart>
  <c:spPr>
    <a:ln>
      <a:solidFill>
        <a:schemeClr val="bg1">
          <a:lumMod val="50000"/>
        </a:schemeClr>
      </a:solidFill>
    </a:ln>
  </c:spPr>
  <c:txPr>
    <a:bodyPr/>
    <a:lstStyle/>
    <a:p>
      <a:pPr>
        <a:defRPr sz="7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v>RB Total TDS</c:v>
          </c:tx>
          <c:spPr>
            <a:ln w="19050"/>
          </c:spPr>
          <c:marker>
            <c:symbol val="circle"/>
            <c:size val="4"/>
          </c:marker>
          <c:dLbls>
            <c:dLbl>
              <c:idx val="12"/>
              <c:spPr/>
              <c:txPr>
                <a:bodyPr/>
                <a:lstStyle/>
                <a:p>
                  <a:pPr>
                    <a:defRPr b="1"/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3"/>
              <c:spPr/>
              <c:txPr>
                <a:bodyPr/>
                <a:lstStyle/>
                <a:p>
                  <a:pPr>
                    <a:defRPr b="1"/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4"/>
              <c:spPr/>
              <c:txPr>
                <a:bodyPr/>
                <a:lstStyle/>
                <a:p>
                  <a:pPr>
                    <a:defRPr b="1"/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Sum!$AN$1:$BB$1</c:f>
              <c:strCache>
                <c:ptCount val="15"/>
                <c:pt idx="0">
                  <c:v>Jan-24</c:v>
                </c:pt>
                <c:pt idx="1">
                  <c:v>Feb-24</c:v>
                </c:pt>
                <c:pt idx="2">
                  <c:v>Mar-24</c:v>
                </c:pt>
                <c:pt idx="3">
                  <c:v>Apr-24</c:v>
                </c:pt>
                <c:pt idx="4">
                  <c:v>May-24</c:v>
                </c:pt>
                <c:pt idx="5">
                  <c:v>Jun-24</c:v>
                </c:pt>
                <c:pt idx="6">
                  <c:v>Jul-24</c:v>
                </c:pt>
                <c:pt idx="7">
                  <c:v>Aug-24</c:v>
                </c:pt>
                <c:pt idx="8">
                  <c:v>Sep-24</c:v>
                </c:pt>
                <c:pt idx="9">
                  <c:v>Oct-24</c:v>
                </c:pt>
                <c:pt idx="10">
                  <c:v>Nov-24</c:v>
                </c:pt>
                <c:pt idx="11">
                  <c:v>Dec-24</c:v>
                </c:pt>
                <c:pt idx="12">
                  <c:v>Jan-25</c:v>
                </c:pt>
                <c:pt idx="13">
                  <c:v>Feb-25</c:v>
                </c:pt>
                <c:pt idx="14">
                  <c:v>Mar-25</c:v>
                </c:pt>
              </c:strCache>
            </c:strRef>
          </c:cat>
          <c:val>
            <c:numRef>
              <c:f>Sum!$AN$80:$BB$80</c:f>
              <c:numCache>
                <c:formatCode>0.00</c:formatCode>
                <c:ptCount val="15"/>
                <c:pt idx="0">
                  <c:v>1.5500360649870446</c:v>
                </c:pt>
                <c:pt idx="1">
                  <c:v>1.5663041295962432</c:v>
                </c:pt>
                <c:pt idx="2">
                  <c:v>1.5474313330862874</c:v>
                </c:pt>
                <c:pt idx="3">
                  <c:v>1.5454596386598189</c:v>
                </c:pt>
                <c:pt idx="4">
                  <c:v>1.5135788905178205</c:v>
                </c:pt>
                <c:pt idx="5">
                  <c:v>1.5286012396471329</c:v>
                </c:pt>
                <c:pt idx="6">
                  <c:v>1.5357281802691798</c:v>
                </c:pt>
                <c:pt idx="7">
                  <c:v>1.5428459129084395</c:v>
                </c:pt>
                <c:pt idx="8">
                  <c:v>1.5330804046163835</c:v>
                </c:pt>
                <c:pt idx="9">
                  <c:v>1.5032287598359371</c:v>
                </c:pt>
                <c:pt idx="10">
                  <c:v>1.5457655193213817</c:v>
                </c:pt>
                <c:pt idx="11">
                  <c:v>1.5375867492347741</c:v>
                </c:pt>
                <c:pt idx="12">
                  <c:v>1.5501380417327248</c:v>
                </c:pt>
                <c:pt idx="13">
                  <c:v>1.5661978313107308</c:v>
                </c:pt>
                <c:pt idx="14">
                  <c:v>1.58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7528192"/>
        <c:axId val="268621440"/>
      </c:lineChart>
      <c:lineChart>
        <c:grouping val="standard"/>
        <c:varyColors val="0"/>
        <c:ser>
          <c:idx val="1"/>
          <c:order val="1"/>
          <c:tx>
            <c:v>TS HBL Firing</c:v>
          </c:tx>
          <c:spPr>
            <a:ln w="19050"/>
          </c:spPr>
          <c:marker>
            <c:symbol val="square"/>
            <c:size val="4"/>
          </c:marker>
          <c:dLbls>
            <c:dLbl>
              <c:idx val="12"/>
              <c:numFmt formatCode="#,##0.0" sourceLinked="0"/>
              <c:spPr/>
              <c:txPr>
                <a:bodyPr/>
                <a:lstStyle/>
                <a:p>
                  <a:pPr>
                    <a:defRPr b="1">
                      <a:solidFill>
                        <a:srgbClr val="FF0000"/>
                      </a:solidFill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3"/>
              <c:numFmt formatCode="#,##0.0" sourceLinked="0"/>
              <c:spPr/>
              <c:txPr>
                <a:bodyPr/>
                <a:lstStyle/>
                <a:p>
                  <a:pPr>
                    <a:defRPr b="1">
                      <a:solidFill>
                        <a:srgbClr val="FF0000"/>
                      </a:solidFill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4"/>
              <c:numFmt formatCode="#,##0.0" sourceLinked="0"/>
              <c:spPr/>
              <c:txPr>
                <a:bodyPr/>
                <a:lstStyle/>
                <a:p>
                  <a:pPr>
                    <a:defRPr b="1">
                      <a:solidFill>
                        <a:srgbClr val="FF0000"/>
                      </a:solidFill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#,##0.0" sourceLinked="0"/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Sum!$AN$1:$BB$1</c:f>
              <c:strCache>
                <c:ptCount val="15"/>
                <c:pt idx="0">
                  <c:v>Jan-24</c:v>
                </c:pt>
                <c:pt idx="1">
                  <c:v>Feb-24</c:v>
                </c:pt>
                <c:pt idx="2">
                  <c:v>Mar-24</c:v>
                </c:pt>
                <c:pt idx="3">
                  <c:v>Apr-24</c:v>
                </c:pt>
                <c:pt idx="4">
                  <c:v>May-24</c:v>
                </c:pt>
                <c:pt idx="5">
                  <c:v>Jun-24</c:v>
                </c:pt>
                <c:pt idx="6">
                  <c:v>Jul-24</c:v>
                </c:pt>
                <c:pt idx="7">
                  <c:v>Aug-24</c:v>
                </c:pt>
                <c:pt idx="8">
                  <c:v>Sep-24</c:v>
                </c:pt>
                <c:pt idx="9">
                  <c:v>Oct-24</c:v>
                </c:pt>
                <c:pt idx="10">
                  <c:v>Nov-24</c:v>
                </c:pt>
                <c:pt idx="11">
                  <c:v>Dec-24</c:v>
                </c:pt>
                <c:pt idx="12">
                  <c:v>Jan-25</c:v>
                </c:pt>
                <c:pt idx="13">
                  <c:v>Feb-25</c:v>
                </c:pt>
                <c:pt idx="14">
                  <c:v>Mar-25</c:v>
                </c:pt>
              </c:strCache>
            </c:strRef>
          </c:cat>
          <c:val>
            <c:numRef>
              <c:f>Sum!$AN$166:$BB$166</c:f>
              <c:numCache>
                <c:formatCode>0.0</c:formatCode>
                <c:ptCount val="15"/>
                <c:pt idx="0">
                  <c:v>73.75242541341477</c:v>
                </c:pt>
                <c:pt idx="1">
                  <c:v>73.745171577592657</c:v>
                </c:pt>
                <c:pt idx="2">
                  <c:v>74.184906135188129</c:v>
                </c:pt>
                <c:pt idx="3">
                  <c:v>73.640284241253809</c:v>
                </c:pt>
                <c:pt idx="4">
                  <c:v>73.252803966392733</c:v>
                </c:pt>
                <c:pt idx="5">
                  <c:v>72.882568444038569</c:v>
                </c:pt>
                <c:pt idx="6">
                  <c:v>72.527477733072658</c:v>
                </c:pt>
                <c:pt idx="7">
                  <c:v>72.999925958585465</c:v>
                </c:pt>
                <c:pt idx="8">
                  <c:v>73.119197401587186</c:v>
                </c:pt>
                <c:pt idx="9">
                  <c:v>72.669174343944505</c:v>
                </c:pt>
                <c:pt idx="10">
                  <c:v>73.340812629819439</c:v>
                </c:pt>
                <c:pt idx="11">
                  <c:v>73.577209337521765</c:v>
                </c:pt>
                <c:pt idx="12">
                  <c:v>74.142814233674642</c:v>
                </c:pt>
                <c:pt idx="13">
                  <c:v>74.575944536547496</c:v>
                </c:pt>
                <c:pt idx="14">
                  <c:v>74.900000000000006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7570688"/>
        <c:axId val="268622016"/>
      </c:lineChart>
      <c:catAx>
        <c:axId val="227528192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crossAx val="268621440"/>
        <c:crosses val="autoZero"/>
        <c:auto val="1"/>
        <c:lblAlgn val="ctr"/>
        <c:lblOffset val="100"/>
        <c:noMultiLvlLbl val="1"/>
      </c:catAx>
      <c:valAx>
        <c:axId val="268621440"/>
        <c:scaling>
          <c:orientation val="minMax"/>
          <c:max val="1.6500000000000001"/>
          <c:min val="1.47"/>
        </c:scaling>
        <c:delete val="0"/>
        <c:axPos val="l"/>
        <c:majorGridlines>
          <c:spPr>
            <a:ln>
              <a:solidFill>
                <a:schemeClr val="bg1">
                  <a:lumMod val="85000"/>
                </a:schemeClr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TDS/Adt</a:t>
                </a:r>
              </a:p>
            </c:rich>
          </c:tx>
          <c:layout/>
          <c:overlay val="0"/>
        </c:title>
        <c:numFmt formatCode="0.00" sourceLinked="1"/>
        <c:majorTickMark val="out"/>
        <c:minorTickMark val="none"/>
        <c:tickLblPos val="nextTo"/>
        <c:crossAx val="227528192"/>
        <c:crosses val="autoZero"/>
        <c:crossBetween val="between"/>
      </c:valAx>
      <c:valAx>
        <c:axId val="268622016"/>
        <c:scaling>
          <c:orientation val="minMax"/>
          <c:min val="70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Total Solid %</a:t>
                </a:r>
                <a:endParaRPr lang="en-US" dirty="0"/>
              </a:p>
            </c:rich>
          </c:tx>
          <c:layout/>
          <c:overlay val="0"/>
        </c:title>
        <c:numFmt formatCode="0.0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227570688"/>
        <c:crosses val="max"/>
        <c:crossBetween val="between"/>
      </c:valAx>
      <c:catAx>
        <c:axId val="227570688"/>
        <c:scaling>
          <c:orientation val="minMax"/>
        </c:scaling>
        <c:delete val="1"/>
        <c:axPos val="b"/>
        <c:majorTickMark val="out"/>
        <c:minorTickMark val="none"/>
        <c:tickLblPos val="nextTo"/>
        <c:crossAx val="268622016"/>
        <c:crosses val="autoZero"/>
        <c:auto val="1"/>
        <c:lblAlgn val="ctr"/>
        <c:lblOffset val="100"/>
        <c:noMultiLvlLbl val="0"/>
      </c:catAx>
    </c:plotArea>
    <c:legend>
      <c:legendPos val="b"/>
      <c:layout/>
      <c:overlay val="0"/>
    </c:legend>
    <c:plotVisOnly val="1"/>
    <c:dispBlanksAs val="gap"/>
    <c:showDLblsOverMax val="0"/>
  </c:chart>
  <c:spPr>
    <a:ln>
      <a:solidFill>
        <a:schemeClr val="tx1"/>
      </a:solidFill>
    </a:ln>
  </c:spPr>
  <c:txPr>
    <a:bodyPr/>
    <a:lstStyle/>
    <a:p>
      <a:pPr>
        <a:defRPr sz="7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v>TDS RB</c:v>
          </c:tx>
          <c:spPr>
            <a:ln w="19050"/>
          </c:spPr>
          <c:marker>
            <c:symbol val="circle"/>
            <c:size val="4"/>
          </c:marker>
          <c:dLbls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Sum!$AN$1:$BB$1</c:f>
              <c:strCache>
                <c:ptCount val="15"/>
                <c:pt idx="0">
                  <c:v>Jan-24</c:v>
                </c:pt>
                <c:pt idx="1">
                  <c:v>Feb-24</c:v>
                </c:pt>
                <c:pt idx="2">
                  <c:v>Mar-24</c:v>
                </c:pt>
                <c:pt idx="3">
                  <c:v>Apr-24</c:v>
                </c:pt>
                <c:pt idx="4">
                  <c:v>May-24</c:v>
                </c:pt>
                <c:pt idx="5">
                  <c:v>Jun-24</c:v>
                </c:pt>
                <c:pt idx="6">
                  <c:v>Jul-24</c:v>
                </c:pt>
                <c:pt idx="7">
                  <c:v>Aug-24</c:v>
                </c:pt>
                <c:pt idx="8">
                  <c:v>Sep-24</c:v>
                </c:pt>
                <c:pt idx="9">
                  <c:v>Oct-24</c:v>
                </c:pt>
                <c:pt idx="10">
                  <c:v>Nov-24</c:v>
                </c:pt>
                <c:pt idx="11">
                  <c:v>Dec-24</c:v>
                </c:pt>
                <c:pt idx="12">
                  <c:v>Jan-25</c:v>
                </c:pt>
                <c:pt idx="13">
                  <c:v>Feb-25</c:v>
                </c:pt>
                <c:pt idx="14">
                  <c:v>Mar-25</c:v>
                </c:pt>
              </c:strCache>
            </c:strRef>
          </c:cat>
          <c:val>
            <c:numRef>
              <c:f>Sum!$AN$80:$BB$80</c:f>
              <c:numCache>
                <c:formatCode>0.00</c:formatCode>
                <c:ptCount val="15"/>
                <c:pt idx="0">
                  <c:v>1.5500360649870446</c:v>
                </c:pt>
                <c:pt idx="1">
                  <c:v>1.5663041295962432</c:v>
                </c:pt>
                <c:pt idx="2">
                  <c:v>1.5474313330862874</c:v>
                </c:pt>
                <c:pt idx="3">
                  <c:v>1.5454596386598189</c:v>
                </c:pt>
                <c:pt idx="4">
                  <c:v>1.5135788905178205</c:v>
                </c:pt>
                <c:pt idx="5">
                  <c:v>1.5286012396471329</c:v>
                </c:pt>
                <c:pt idx="6">
                  <c:v>1.5357281802691798</c:v>
                </c:pt>
                <c:pt idx="7">
                  <c:v>1.5428459129084395</c:v>
                </c:pt>
                <c:pt idx="8">
                  <c:v>1.5330804046163835</c:v>
                </c:pt>
                <c:pt idx="9">
                  <c:v>1.5032287598359371</c:v>
                </c:pt>
                <c:pt idx="10">
                  <c:v>1.5457655193213817</c:v>
                </c:pt>
                <c:pt idx="11">
                  <c:v>1.5375867492347741</c:v>
                </c:pt>
                <c:pt idx="12">
                  <c:v>1.5501380417327248</c:v>
                </c:pt>
                <c:pt idx="13">
                  <c:v>1.5661978313107308</c:v>
                </c:pt>
                <c:pt idx="14">
                  <c:v>1.58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7569664"/>
        <c:axId val="268853248"/>
      </c:lineChart>
      <c:lineChart>
        <c:grouping val="standard"/>
        <c:varyColors val="0"/>
        <c:ser>
          <c:idx val="1"/>
          <c:order val="1"/>
          <c:tx>
            <c:v>Volume HBL firing</c:v>
          </c:tx>
          <c:spPr>
            <a:ln w="19050"/>
          </c:spPr>
          <c:marker>
            <c:symbol val="square"/>
            <c:size val="4"/>
          </c:marker>
          <c:dLbls>
            <c:numFmt formatCode="#,##0" sourceLinked="0"/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Sum!$AN$1:$BB$1</c:f>
              <c:strCache>
                <c:ptCount val="15"/>
                <c:pt idx="0">
                  <c:v>Jan-24</c:v>
                </c:pt>
                <c:pt idx="1">
                  <c:v>Feb-24</c:v>
                </c:pt>
                <c:pt idx="2">
                  <c:v>Mar-24</c:v>
                </c:pt>
                <c:pt idx="3">
                  <c:v>Apr-24</c:v>
                </c:pt>
                <c:pt idx="4">
                  <c:v>May-24</c:v>
                </c:pt>
                <c:pt idx="5">
                  <c:v>Jun-24</c:v>
                </c:pt>
                <c:pt idx="6">
                  <c:v>Jul-24</c:v>
                </c:pt>
                <c:pt idx="7">
                  <c:v>Aug-24</c:v>
                </c:pt>
                <c:pt idx="8">
                  <c:v>Sep-24</c:v>
                </c:pt>
                <c:pt idx="9">
                  <c:v>Oct-24</c:v>
                </c:pt>
                <c:pt idx="10">
                  <c:v>Nov-24</c:v>
                </c:pt>
                <c:pt idx="11">
                  <c:v>Dec-24</c:v>
                </c:pt>
                <c:pt idx="12">
                  <c:v>Jan-25</c:v>
                </c:pt>
                <c:pt idx="13">
                  <c:v>Feb-25</c:v>
                </c:pt>
                <c:pt idx="14">
                  <c:v>Mar-25</c:v>
                </c:pt>
              </c:strCache>
            </c:strRef>
          </c:cat>
          <c:val>
            <c:numRef>
              <c:f>Sum!$AN$172:$BB$172</c:f>
              <c:numCache>
                <c:formatCode>0.0</c:formatCode>
                <c:ptCount val="15"/>
                <c:pt idx="0">
                  <c:v>557.011366443827</c:v>
                </c:pt>
                <c:pt idx="1">
                  <c:v>602.39206892377979</c:v>
                </c:pt>
                <c:pt idx="2">
                  <c:v>575.40478070974336</c:v>
                </c:pt>
                <c:pt idx="3">
                  <c:v>591.92890365642393</c:v>
                </c:pt>
                <c:pt idx="4">
                  <c:v>579.38650608789749</c:v>
                </c:pt>
                <c:pt idx="5">
                  <c:v>592.60694782800965</c:v>
                </c:pt>
                <c:pt idx="6">
                  <c:v>584.5126067791291</c:v>
                </c:pt>
                <c:pt idx="7">
                  <c:v>572.3453445481158</c:v>
                </c:pt>
                <c:pt idx="8">
                  <c:v>590.48397629214423</c:v>
                </c:pt>
                <c:pt idx="9">
                  <c:v>561.7422121691053</c:v>
                </c:pt>
                <c:pt idx="10">
                  <c:v>472.86509857857112</c:v>
                </c:pt>
                <c:pt idx="11">
                  <c:v>587.1413149530614</c:v>
                </c:pt>
                <c:pt idx="12">
                  <c:v>586.1443996436202</c:v>
                </c:pt>
                <c:pt idx="13">
                  <c:v>580.42325420999748</c:v>
                </c:pt>
                <c:pt idx="14">
                  <c:v>598.20000000000005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7571712"/>
        <c:axId val="268853824"/>
      </c:lineChart>
      <c:catAx>
        <c:axId val="227569664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crossAx val="268853248"/>
        <c:crosses val="autoZero"/>
        <c:auto val="1"/>
        <c:lblAlgn val="ctr"/>
        <c:lblOffset val="100"/>
        <c:noMultiLvlLbl val="1"/>
      </c:catAx>
      <c:valAx>
        <c:axId val="268853248"/>
        <c:scaling>
          <c:orientation val="minMax"/>
          <c:max val="1.7000000000000002"/>
          <c:min val="1.45"/>
        </c:scaling>
        <c:delete val="0"/>
        <c:axPos val="l"/>
        <c:majorGridlines>
          <c:spPr>
            <a:ln>
              <a:solidFill>
                <a:schemeClr val="bg1">
                  <a:lumMod val="85000"/>
                </a:schemeClr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TDS/Adt</a:t>
                </a:r>
              </a:p>
            </c:rich>
          </c:tx>
          <c:layout/>
          <c:overlay val="0"/>
        </c:title>
        <c:numFmt formatCode="0.00" sourceLinked="1"/>
        <c:majorTickMark val="out"/>
        <c:minorTickMark val="none"/>
        <c:tickLblPos val="nextTo"/>
        <c:crossAx val="227569664"/>
        <c:crosses val="autoZero"/>
        <c:crossBetween val="between"/>
      </c:valAx>
      <c:valAx>
        <c:axId val="268853824"/>
        <c:scaling>
          <c:orientation val="minMax"/>
          <c:min val="300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M3/</a:t>
                </a:r>
                <a:r>
                  <a:rPr lang="en-US" dirty="0" err="1" smtClean="0"/>
                  <a:t>hr</a:t>
                </a:r>
                <a:endParaRPr lang="en-US" dirty="0"/>
              </a:p>
            </c:rich>
          </c:tx>
          <c:layout/>
          <c:overlay val="0"/>
        </c:title>
        <c:numFmt formatCode="0.0" sourceLinked="1"/>
        <c:majorTickMark val="out"/>
        <c:minorTickMark val="none"/>
        <c:tickLblPos val="nextTo"/>
        <c:crossAx val="227571712"/>
        <c:crosses val="max"/>
        <c:crossBetween val="between"/>
      </c:valAx>
      <c:catAx>
        <c:axId val="227571712"/>
        <c:scaling>
          <c:orientation val="minMax"/>
        </c:scaling>
        <c:delete val="1"/>
        <c:axPos val="b"/>
        <c:majorTickMark val="out"/>
        <c:minorTickMark val="none"/>
        <c:tickLblPos val="nextTo"/>
        <c:crossAx val="268853824"/>
        <c:crosses val="autoZero"/>
        <c:auto val="1"/>
        <c:lblAlgn val="ctr"/>
        <c:lblOffset val="100"/>
        <c:noMultiLvlLbl val="0"/>
      </c:catAx>
    </c:plotArea>
    <c:legend>
      <c:legendPos val="b"/>
      <c:layout/>
      <c:overlay val="0"/>
    </c:legend>
    <c:plotVisOnly val="1"/>
    <c:dispBlanksAs val="gap"/>
    <c:showDLblsOverMax val="0"/>
  </c:chart>
  <c:spPr>
    <a:ln>
      <a:solidFill>
        <a:sysClr val="windowText" lastClr="000000"/>
      </a:solidFill>
    </a:ln>
  </c:spPr>
  <c:txPr>
    <a:bodyPr/>
    <a:lstStyle/>
    <a:p>
      <a:pPr>
        <a:defRPr sz="7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v>TDS RB</c:v>
          </c:tx>
          <c:spPr>
            <a:ln w="19050"/>
          </c:spPr>
          <c:marker>
            <c:symbol val="circle"/>
            <c:size val="4"/>
          </c:marker>
          <c:dLbls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'[Summary WBL &amp;  HBL (2025) (3).xlsx]WBL FL 9'!$F$74:$F$87</c:f>
              <c:numCache>
                <c:formatCode>d\-mmm\-yy</c:formatCode>
                <c:ptCount val="14"/>
                <c:pt idx="0">
                  <c:v>45292</c:v>
                </c:pt>
                <c:pt idx="1">
                  <c:v>45323</c:v>
                </c:pt>
                <c:pt idx="2">
                  <c:v>45352</c:v>
                </c:pt>
                <c:pt idx="3">
                  <c:v>45383</c:v>
                </c:pt>
                <c:pt idx="4">
                  <c:v>45413</c:v>
                </c:pt>
                <c:pt idx="5">
                  <c:v>45444</c:v>
                </c:pt>
                <c:pt idx="6">
                  <c:v>45474</c:v>
                </c:pt>
                <c:pt idx="7">
                  <c:v>45505</c:v>
                </c:pt>
                <c:pt idx="8">
                  <c:v>45536</c:v>
                </c:pt>
                <c:pt idx="9">
                  <c:v>45566</c:v>
                </c:pt>
                <c:pt idx="10">
                  <c:v>45597</c:v>
                </c:pt>
                <c:pt idx="11">
                  <c:v>45627</c:v>
                </c:pt>
                <c:pt idx="12">
                  <c:v>45658</c:v>
                </c:pt>
                <c:pt idx="13">
                  <c:v>45689</c:v>
                </c:pt>
              </c:numCache>
            </c:numRef>
          </c:cat>
          <c:val>
            <c:numRef>
              <c:f>'[Summary WBL &amp;  HBL (2025) (3).xlsx]WBL FL 9'!$D$106:$Q$106</c:f>
              <c:numCache>
                <c:formatCode>General</c:formatCode>
                <c:ptCount val="14"/>
                <c:pt idx="0">
                  <c:v>1.55</c:v>
                </c:pt>
                <c:pt idx="1">
                  <c:v>1.57</c:v>
                </c:pt>
                <c:pt idx="2">
                  <c:v>1.55</c:v>
                </c:pt>
                <c:pt idx="3">
                  <c:v>1.55</c:v>
                </c:pt>
                <c:pt idx="4">
                  <c:v>1.51</c:v>
                </c:pt>
                <c:pt idx="5">
                  <c:v>1.53</c:v>
                </c:pt>
                <c:pt idx="6">
                  <c:v>1.54</c:v>
                </c:pt>
                <c:pt idx="7">
                  <c:v>1.54</c:v>
                </c:pt>
                <c:pt idx="8">
                  <c:v>1.53</c:v>
                </c:pt>
                <c:pt idx="9">
                  <c:v>1.5</c:v>
                </c:pt>
                <c:pt idx="10">
                  <c:v>1.55</c:v>
                </c:pt>
                <c:pt idx="11">
                  <c:v>1.54</c:v>
                </c:pt>
                <c:pt idx="12">
                  <c:v>1.55</c:v>
                </c:pt>
                <c:pt idx="13">
                  <c:v>1.57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7661312"/>
        <c:axId val="268856704"/>
      </c:lineChart>
      <c:lineChart>
        <c:grouping val="standard"/>
        <c:varyColors val="0"/>
        <c:ser>
          <c:idx val="1"/>
          <c:order val="1"/>
          <c:tx>
            <c:v>Organic Content in TS</c:v>
          </c:tx>
          <c:spPr>
            <a:ln w="19050"/>
          </c:spPr>
          <c:marker>
            <c:symbol val="square"/>
            <c:size val="4"/>
          </c:marker>
          <c:dLbls>
            <c:numFmt formatCode="#,##0.0" sourceLinked="0"/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'[Summary WBL &amp;  HBL (2025) (3).xlsx]WBL FL 9'!$F$74:$F$87</c:f>
              <c:numCache>
                <c:formatCode>d\-mmm\-yy</c:formatCode>
                <c:ptCount val="14"/>
                <c:pt idx="0">
                  <c:v>45292</c:v>
                </c:pt>
                <c:pt idx="1">
                  <c:v>45323</c:v>
                </c:pt>
                <c:pt idx="2">
                  <c:v>45352</c:v>
                </c:pt>
                <c:pt idx="3">
                  <c:v>45383</c:v>
                </c:pt>
                <c:pt idx="4">
                  <c:v>45413</c:v>
                </c:pt>
                <c:pt idx="5">
                  <c:v>45444</c:v>
                </c:pt>
                <c:pt idx="6">
                  <c:v>45474</c:v>
                </c:pt>
                <c:pt idx="7">
                  <c:v>45505</c:v>
                </c:pt>
                <c:pt idx="8">
                  <c:v>45536</c:v>
                </c:pt>
                <c:pt idx="9">
                  <c:v>45566</c:v>
                </c:pt>
                <c:pt idx="10">
                  <c:v>45597</c:v>
                </c:pt>
                <c:pt idx="11">
                  <c:v>45627</c:v>
                </c:pt>
                <c:pt idx="12">
                  <c:v>45658</c:v>
                </c:pt>
                <c:pt idx="13">
                  <c:v>45689</c:v>
                </c:pt>
              </c:numCache>
            </c:numRef>
          </c:cat>
          <c:val>
            <c:numRef>
              <c:f>'[Summary WBL &amp;  HBL (2025) (3).xlsx]WBL FL 9'!$J$90:$J$103</c:f>
              <c:numCache>
                <c:formatCode>General</c:formatCode>
                <c:ptCount val="14"/>
                <c:pt idx="0">
                  <c:v>61.145875000000004</c:v>
                </c:pt>
                <c:pt idx="1">
                  <c:v>61.95</c:v>
                </c:pt>
                <c:pt idx="2">
                  <c:v>62.610624999999999</c:v>
                </c:pt>
                <c:pt idx="3">
                  <c:v>61.974375000000002</c:v>
                </c:pt>
                <c:pt idx="4">
                  <c:v>61.766749999999995</c:v>
                </c:pt>
                <c:pt idx="5">
                  <c:v>61.947500000000005</c:v>
                </c:pt>
                <c:pt idx="6">
                  <c:v>62.049000000000007</c:v>
                </c:pt>
                <c:pt idx="7">
                  <c:v>62.047708333333333</c:v>
                </c:pt>
                <c:pt idx="8">
                  <c:v>61.540624999999999</c:v>
                </c:pt>
                <c:pt idx="9">
                  <c:v>62.398125</c:v>
                </c:pt>
                <c:pt idx="10">
                  <c:v>61.579374999999999</c:v>
                </c:pt>
                <c:pt idx="11">
                  <c:v>61.649374999999999</c:v>
                </c:pt>
                <c:pt idx="12">
                  <c:v>61.825875000000003</c:v>
                </c:pt>
                <c:pt idx="13">
                  <c:v>62.157499999999999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7662848"/>
        <c:axId val="268857280"/>
      </c:lineChart>
      <c:dateAx>
        <c:axId val="227661312"/>
        <c:scaling>
          <c:orientation val="minMax"/>
        </c:scaling>
        <c:delete val="0"/>
        <c:axPos val="b"/>
        <c:numFmt formatCode="d\-mmm\-yy" sourceLinked="1"/>
        <c:majorTickMark val="out"/>
        <c:minorTickMark val="none"/>
        <c:tickLblPos val="nextTo"/>
        <c:crossAx val="268856704"/>
        <c:crosses val="autoZero"/>
        <c:auto val="1"/>
        <c:lblOffset val="100"/>
        <c:baseTimeUnit val="months"/>
      </c:dateAx>
      <c:valAx>
        <c:axId val="268856704"/>
        <c:scaling>
          <c:orientation val="minMax"/>
          <c:max val="1.6500000000000001"/>
          <c:min val="1.47"/>
        </c:scaling>
        <c:delete val="0"/>
        <c:axPos val="l"/>
        <c:majorGridlines>
          <c:spPr>
            <a:ln>
              <a:solidFill>
                <a:schemeClr val="bg1">
                  <a:lumMod val="85000"/>
                </a:schemeClr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TDS/Adt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27661312"/>
        <c:crosses val="autoZero"/>
        <c:crossBetween val="between"/>
      </c:valAx>
      <c:valAx>
        <c:axId val="268857280"/>
        <c:scaling>
          <c:orientation val="minMax"/>
          <c:min val="60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Organic Content ,%DB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27662848"/>
        <c:crosses val="max"/>
        <c:crossBetween val="between"/>
      </c:valAx>
      <c:dateAx>
        <c:axId val="227662848"/>
        <c:scaling>
          <c:orientation val="minMax"/>
        </c:scaling>
        <c:delete val="1"/>
        <c:axPos val="b"/>
        <c:numFmt formatCode="d\-mmm\-yy" sourceLinked="1"/>
        <c:majorTickMark val="out"/>
        <c:minorTickMark val="none"/>
        <c:tickLblPos val="nextTo"/>
        <c:crossAx val="268857280"/>
        <c:crosses val="autoZero"/>
        <c:auto val="1"/>
        <c:lblOffset val="100"/>
        <c:baseTimeUnit val="months"/>
      </c:dateAx>
    </c:plotArea>
    <c:legend>
      <c:legendPos val="b"/>
      <c:layout/>
      <c:overlay val="0"/>
    </c:legend>
    <c:plotVisOnly val="1"/>
    <c:dispBlanksAs val="gap"/>
    <c:showDLblsOverMax val="0"/>
  </c:chart>
  <c:spPr>
    <a:ln>
      <a:solidFill>
        <a:sysClr val="windowText" lastClr="000000"/>
      </a:solidFill>
    </a:ln>
  </c:spPr>
  <c:txPr>
    <a:bodyPr/>
    <a:lstStyle/>
    <a:p>
      <a:pPr>
        <a:defRPr sz="7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v>RB Total TDS</c:v>
          </c:tx>
          <c:spPr>
            <a:ln w="19050"/>
          </c:spPr>
          <c:marker>
            <c:symbol val="circle"/>
            <c:size val="5"/>
            <c:spPr>
              <a:solidFill>
                <a:schemeClr val="tx2"/>
              </a:solidFill>
            </c:spPr>
          </c:marker>
          <c:dLbls>
            <c:dLbl>
              <c:idx val="10"/>
              <c:layout>
                <c:manualLayout>
                  <c:x val="-3.0872880754770436E-2"/>
                  <c:y val="-3.737489063867021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2"/>
              <c:spPr/>
              <c:txPr>
                <a:bodyPr/>
                <a:lstStyle/>
                <a:p>
                  <a:pPr>
                    <a:defRPr b="1">
                      <a:solidFill>
                        <a:srgbClr val="FF0000"/>
                      </a:solidFill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3"/>
              <c:spPr/>
              <c:txPr>
                <a:bodyPr/>
                <a:lstStyle/>
                <a:p>
                  <a:pPr>
                    <a:defRPr b="1">
                      <a:solidFill>
                        <a:srgbClr val="FF0000"/>
                      </a:solidFill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4"/>
              <c:spPr/>
              <c:txPr>
                <a:bodyPr/>
                <a:lstStyle/>
                <a:p>
                  <a:pPr>
                    <a:defRPr b="1">
                      <a:solidFill>
                        <a:srgbClr val="FF0000"/>
                      </a:solidFill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Sum!$AN$1:$BB$1</c:f>
              <c:strCache>
                <c:ptCount val="15"/>
                <c:pt idx="0">
                  <c:v>Jan-24</c:v>
                </c:pt>
                <c:pt idx="1">
                  <c:v>Feb-24</c:v>
                </c:pt>
                <c:pt idx="2">
                  <c:v>Mar-24</c:v>
                </c:pt>
                <c:pt idx="3">
                  <c:v>Apr-24</c:v>
                </c:pt>
                <c:pt idx="4">
                  <c:v>May-24</c:v>
                </c:pt>
                <c:pt idx="5">
                  <c:v>Jun-24</c:v>
                </c:pt>
                <c:pt idx="6">
                  <c:v>Jul-24</c:v>
                </c:pt>
                <c:pt idx="7">
                  <c:v>Aug-24</c:v>
                </c:pt>
                <c:pt idx="8">
                  <c:v>Sep-24</c:v>
                </c:pt>
                <c:pt idx="9">
                  <c:v>Oct-24</c:v>
                </c:pt>
                <c:pt idx="10">
                  <c:v>Nov-24</c:v>
                </c:pt>
                <c:pt idx="11">
                  <c:v>Dec-24</c:v>
                </c:pt>
                <c:pt idx="12">
                  <c:v>Jan-25</c:v>
                </c:pt>
                <c:pt idx="13">
                  <c:v>Feb-25</c:v>
                </c:pt>
                <c:pt idx="14">
                  <c:v>Mar-25</c:v>
                </c:pt>
              </c:strCache>
            </c:strRef>
          </c:cat>
          <c:val>
            <c:numRef>
              <c:f>Sum!$AN$80:$BB$80</c:f>
              <c:numCache>
                <c:formatCode>0.00</c:formatCode>
                <c:ptCount val="15"/>
                <c:pt idx="0">
                  <c:v>1.5500360649870446</c:v>
                </c:pt>
                <c:pt idx="1">
                  <c:v>1.5663041295962432</c:v>
                </c:pt>
                <c:pt idx="2">
                  <c:v>1.5474313330862874</c:v>
                </c:pt>
                <c:pt idx="3">
                  <c:v>1.5454596386598189</c:v>
                </c:pt>
                <c:pt idx="4">
                  <c:v>1.5135788905178205</c:v>
                </c:pt>
                <c:pt idx="5">
                  <c:v>1.5286012396471329</c:v>
                </c:pt>
                <c:pt idx="6">
                  <c:v>1.5357281802691798</c:v>
                </c:pt>
                <c:pt idx="7">
                  <c:v>1.5428459129084395</c:v>
                </c:pt>
                <c:pt idx="8">
                  <c:v>1.5330804046163835</c:v>
                </c:pt>
                <c:pt idx="9">
                  <c:v>1.5032287598359371</c:v>
                </c:pt>
                <c:pt idx="10">
                  <c:v>1.5457655193213817</c:v>
                </c:pt>
                <c:pt idx="11">
                  <c:v>1.5375867492347741</c:v>
                </c:pt>
                <c:pt idx="12">
                  <c:v>1.5501380417327248</c:v>
                </c:pt>
                <c:pt idx="13">
                  <c:v>1.5661978313107308</c:v>
                </c:pt>
                <c:pt idx="14">
                  <c:v>1.58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7661824"/>
        <c:axId val="268859008"/>
      </c:lineChart>
      <c:lineChart>
        <c:grouping val="standard"/>
        <c:varyColors val="0"/>
        <c:ser>
          <c:idx val="1"/>
          <c:order val="1"/>
          <c:tx>
            <c:v>WBL Total Solid</c:v>
          </c:tx>
          <c:spPr>
            <a:ln w="19050">
              <a:solidFill>
                <a:srgbClr val="C00000"/>
              </a:solidFill>
            </a:ln>
          </c:spPr>
          <c:marker>
            <c:symbol val="square"/>
            <c:size val="4"/>
            <c:spPr>
              <a:solidFill>
                <a:srgbClr val="C00000"/>
              </a:solidFill>
            </c:spPr>
          </c:marker>
          <c:dLbls>
            <c:dLbl>
              <c:idx val="10"/>
              <c:layout>
                <c:manualLayout>
                  <c:x val="-2.9239909200539121E-2"/>
                  <c:y val="4.015266841644794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2"/>
              <c:spPr/>
              <c:txPr>
                <a:bodyPr/>
                <a:lstStyle/>
                <a:p>
                  <a:pPr>
                    <a:defRPr b="1">
                      <a:solidFill>
                        <a:srgbClr val="FF0000"/>
                      </a:solidFill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3"/>
              <c:spPr/>
              <c:txPr>
                <a:bodyPr/>
                <a:lstStyle/>
                <a:p>
                  <a:pPr>
                    <a:defRPr b="1">
                      <a:solidFill>
                        <a:srgbClr val="FF0000"/>
                      </a:solidFill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4"/>
              <c:spPr/>
              <c:txPr>
                <a:bodyPr/>
                <a:lstStyle/>
                <a:p>
                  <a:pPr>
                    <a:defRPr b="1">
                      <a:solidFill>
                        <a:srgbClr val="FF0000"/>
                      </a:solidFill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Sum!$AB$1:$BB$1</c:f>
              <c:strCache>
                <c:ptCount val="27"/>
                <c:pt idx="0">
                  <c:v>Jan-23</c:v>
                </c:pt>
                <c:pt idx="1">
                  <c:v>Feb-23</c:v>
                </c:pt>
                <c:pt idx="2">
                  <c:v>Mar-23</c:v>
                </c:pt>
                <c:pt idx="3">
                  <c:v>Apr-23</c:v>
                </c:pt>
                <c:pt idx="4">
                  <c:v>May-23</c:v>
                </c:pt>
                <c:pt idx="5">
                  <c:v>Jun-23</c:v>
                </c:pt>
                <c:pt idx="6">
                  <c:v>Jul-23</c:v>
                </c:pt>
                <c:pt idx="7">
                  <c:v>Aug-23</c:v>
                </c:pt>
                <c:pt idx="8">
                  <c:v>Sep-23</c:v>
                </c:pt>
                <c:pt idx="9">
                  <c:v>Oct-23</c:v>
                </c:pt>
                <c:pt idx="10">
                  <c:v>Nov-23</c:v>
                </c:pt>
                <c:pt idx="11">
                  <c:v>Dec-23</c:v>
                </c:pt>
                <c:pt idx="12">
                  <c:v>Jan-24</c:v>
                </c:pt>
                <c:pt idx="13">
                  <c:v>Feb-24</c:v>
                </c:pt>
                <c:pt idx="14">
                  <c:v>Mar-24</c:v>
                </c:pt>
                <c:pt idx="15">
                  <c:v>Apr-24</c:v>
                </c:pt>
                <c:pt idx="16">
                  <c:v>May-24</c:v>
                </c:pt>
                <c:pt idx="17">
                  <c:v>Jun-24</c:v>
                </c:pt>
                <c:pt idx="18">
                  <c:v>Jul-24</c:v>
                </c:pt>
                <c:pt idx="19">
                  <c:v>Aug-24</c:v>
                </c:pt>
                <c:pt idx="20">
                  <c:v>Sep-24</c:v>
                </c:pt>
                <c:pt idx="21">
                  <c:v>Oct-24</c:v>
                </c:pt>
                <c:pt idx="22">
                  <c:v>Nov-24</c:v>
                </c:pt>
                <c:pt idx="23">
                  <c:v>Dec-24</c:v>
                </c:pt>
                <c:pt idx="24">
                  <c:v>Jan-25</c:v>
                </c:pt>
                <c:pt idx="25">
                  <c:v>Feb-25</c:v>
                </c:pt>
                <c:pt idx="26">
                  <c:v>Mar-25</c:v>
                </c:pt>
              </c:strCache>
            </c:strRef>
          </c:cat>
          <c:val>
            <c:numRef>
              <c:f>Sum!$AN$148:$BB$148</c:f>
              <c:numCache>
                <c:formatCode>0.00</c:formatCode>
                <c:ptCount val="15"/>
                <c:pt idx="0">
                  <c:v>13.93381320832045</c:v>
                </c:pt>
                <c:pt idx="1">
                  <c:v>14.20893135907742</c:v>
                </c:pt>
                <c:pt idx="2">
                  <c:v>14.053059464492826</c:v>
                </c:pt>
                <c:pt idx="3">
                  <c:v>14.220436388039676</c:v>
                </c:pt>
                <c:pt idx="4">
                  <c:v>14.081499461744764</c:v>
                </c:pt>
                <c:pt idx="5">
                  <c:v>14.276704381531619</c:v>
                </c:pt>
                <c:pt idx="6">
                  <c:v>14.400562366202074</c:v>
                </c:pt>
                <c:pt idx="7">
                  <c:v>14.19746689925193</c:v>
                </c:pt>
                <c:pt idx="8">
                  <c:v>14.081536714882985</c:v>
                </c:pt>
                <c:pt idx="9">
                  <c:v>14.026291914276282</c:v>
                </c:pt>
                <c:pt idx="10">
                  <c:v>13.637763872749534</c:v>
                </c:pt>
                <c:pt idx="11">
                  <c:v>14.068887615664131</c:v>
                </c:pt>
                <c:pt idx="12">
                  <c:v>14.142922373824979</c:v>
                </c:pt>
                <c:pt idx="13">
                  <c:v>14.305431730267699</c:v>
                </c:pt>
                <c:pt idx="14">
                  <c:v>14.48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7778560"/>
        <c:axId val="268859584"/>
      </c:lineChart>
      <c:catAx>
        <c:axId val="227661824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crossAx val="268859008"/>
        <c:crosses val="autoZero"/>
        <c:auto val="1"/>
        <c:lblAlgn val="ctr"/>
        <c:lblOffset val="100"/>
        <c:noMultiLvlLbl val="1"/>
      </c:catAx>
      <c:valAx>
        <c:axId val="268859008"/>
        <c:scaling>
          <c:orientation val="minMax"/>
          <c:max val="1.7000000000000002"/>
          <c:min val="1.45"/>
        </c:scaling>
        <c:delete val="0"/>
        <c:axPos val="l"/>
        <c:majorGridlines>
          <c:spPr>
            <a:ln>
              <a:solidFill>
                <a:schemeClr val="bg1">
                  <a:lumMod val="85000"/>
                </a:schemeClr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TDS/</a:t>
                </a:r>
                <a:r>
                  <a:rPr lang="en-US" dirty="0" err="1" smtClean="0"/>
                  <a:t>ADt</a:t>
                </a:r>
                <a:endParaRPr lang="en-US" dirty="0"/>
              </a:p>
            </c:rich>
          </c:tx>
          <c:layout/>
          <c:overlay val="0"/>
        </c:title>
        <c:numFmt formatCode="0.00" sourceLinked="1"/>
        <c:majorTickMark val="out"/>
        <c:minorTickMark val="none"/>
        <c:tickLblPos val="nextTo"/>
        <c:crossAx val="227661824"/>
        <c:crosses val="autoZero"/>
        <c:crossBetween val="between"/>
      </c:valAx>
      <c:valAx>
        <c:axId val="268859584"/>
        <c:scaling>
          <c:orientation val="minMax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WBL %</a:t>
                </a:r>
                <a:endParaRPr lang="en-US" dirty="0"/>
              </a:p>
            </c:rich>
          </c:tx>
          <c:layout/>
          <c:overlay val="0"/>
        </c:title>
        <c:numFmt formatCode="0.00" sourceLinked="1"/>
        <c:majorTickMark val="out"/>
        <c:minorTickMark val="none"/>
        <c:tickLblPos val="nextTo"/>
        <c:crossAx val="227778560"/>
        <c:crosses val="max"/>
        <c:crossBetween val="between"/>
      </c:valAx>
      <c:catAx>
        <c:axId val="227778560"/>
        <c:scaling>
          <c:orientation val="minMax"/>
        </c:scaling>
        <c:delete val="1"/>
        <c:axPos val="b"/>
        <c:majorTickMark val="out"/>
        <c:minorTickMark val="none"/>
        <c:tickLblPos val="nextTo"/>
        <c:crossAx val="268859584"/>
        <c:crosses val="autoZero"/>
        <c:auto val="1"/>
        <c:lblAlgn val="ctr"/>
        <c:lblOffset val="100"/>
        <c:noMultiLvlLbl val="0"/>
      </c:catAx>
    </c:plotArea>
    <c:legend>
      <c:legendPos val="b"/>
      <c:layout/>
      <c:overlay val="0"/>
    </c:legend>
    <c:plotVisOnly val="1"/>
    <c:dispBlanksAs val="gap"/>
    <c:showDLblsOverMax val="0"/>
  </c:chart>
  <c:spPr>
    <a:ln>
      <a:solidFill>
        <a:schemeClr val="bg1">
          <a:lumMod val="50000"/>
        </a:schemeClr>
      </a:solidFill>
    </a:ln>
  </c:spPr>
  <c:txPr>
    <a:bodyPr/>
    <a:lstStyle/>
    <a:p>
      <a:pPr>
        <a:defRPr sz="700"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A7A128-CC10-419A-8C1F-B5A6EFBB27DD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8578CE-8BD5-4DD8-BCA5-7154370CA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016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528638" y="622300"/>
            <a:ext cx="7858126" cy="4367213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</p:sp>
      <p:sp>
        <p:nvSpPr>
          <p:cNvPr id="20483" name="Rectangle 3"/>
          <p:cNvSpPr>
            <a:spLocks noGrp="1" noRot="1" noChangeAspect="1" noChangeArrowheads="1" noTextEdit="1"/>
          </p:cNvSpPr>
          <p:nvPr/>
        </p:nvSpPr>
        <p:spPr bwMode="auto">
          <a:xfrm>
            <a:off x="471035" y="5333709"/>
            <a:ext cx="5860224" cy="1232552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0">
              <a:spcBef>
                <a:spcPct val="30000"/>
              </a:spcBef>
              <a:buFontTx/>
              <a:buNone/>
              <a:defRPr/>
            </a:pPr>
            <a:r>
              <a:rPr lang="en-US" altLang="en-US" sz="1300" dirty="0" smtClean="0">
                <a:latin typeface="Arial" pitchFamily="34" charset="0"/>
              </a:rPr>
              <a:t>  </a:t>
            </a:r>
            <a:endParaRPr lang="en-US" altLang="en-US" sz="1300" dirty="0">
              <a:latin typeface="Arial" pitchFamily="34" charset="0"/>
            </a:endParaRPr>
          </a:p>
          <a:p>
            <a:pPr defTabSz="0">
              <a:spcBef>
                <a:spcPct val="30000"/>
              </a:spcBef>
              <a:buFontTx/>
              <a:buNone/>
              <a:defRPr/>
            </a:pPr>
            <a:endParaRPr lang="en-US" altLang="en-US" sz="1300" dirty="0">
              <a:latin typeface="Arial" pitchFamily="34" charset="0"/>
            </a:endParaRPr>
          </a:p>
          <a:p>
            <a:pPr defTabSz="0">
              <a:spcBef>
                <a:spcPct val="30000"/>
              </a:spcBef>
              <a:buFontTx/>
              <a:buNone/>
              <a:defRPr/>
            </a:pPr>
            <a:r>
              <a:rPr lang="en-US" sz="1300" dirty="0" smtClean="0">
                <a:latin typeface="Arial" pitchFamily="34" charset="0"/>
              </a:rPr>
              <a:t>  </a:t>
            </a:r>
            <a:endParaRPr lang="en-US" altLang="en-US" sz="1300" dirty="0">
              <a:latin typeface="Arial" pitchFamily="34" charset="0"/>
            </a:endParaRPr>
          </a:p>
          <a:p>
            <a:pPr defTabSz="0">
              <a:spcBef>
                <a:spcPct val="30000"/>
              </a:spcBef>
              <a:buFontTx/>
              <a:buNone/>
              <a:defRPr/>
            </a:pPr>
            <a:endParaRPr lang="en-US" altLang="en-US" sz="1300" dirty="0">
              <a:latin typeface="Arial" pitchFamily="34" charset="0"/>
            </a:endParaRPr>
          </a:p>
          <a:p>
            <a:pPr defTabSz="0">
              <a:spcBef>
                <a:spcPct val="30000"/>
              </a:spcBef>
              <a:buFontTx/>
              <a:buNone/>
              <a:defRPr/>
            </a:pPr>
            <a:r>
              <a:rPr lang="en-US" sz="1300" dirty="0" smtClean="0">
                <a:latin typeface="Arial" pitchFamily="34" charset="0"/>
              </a:rPr>
              <a:t>  </a:t>
            </a:r>
            <a:endParaRPr lang="en-US" altLang="en-US" sz="1300" dirty="0">
              <a:latin typeface="Arial" pitchFamily="34" charset="0"/>
            </a:endParaRP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079588" y="9492711"/>
            <a:ext cx="251672" cy="246221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>
              <a:buFont typeface="Arial" pitchFamily="34" charset="0"/>
              <a:buNone/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B220F14A-D454-40E1-9C23-E23C515327E5}" type="slidenum">
              <a:rPr lang="en-US"/>
              <a:pPr>
                <a:defRPr/>
              </a:pPr>
              <a:t>‹#›</a:t>
            </a:fld>
            <a:endParaRPr lang="en-US" sz="1300" dirty="0"/>
          </a:p>
        </p:txBody>
      </p:sp>
      <p:sp>
        <p:nvSpPr>
          <p:cNvPr id="20485" name="doc id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6331195" y="99612"/>
            <a:ext cx="65" cy="138499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>
              <a:buFont typeface="Arial" pitchFamily="34" charset="0"/>
              <a:buNone/>
              <a:defRPr sz="9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7254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SimSun" pitchFamily="2" charset="-122"/>
        <a:cs typeface="+mn-cs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SimSun" pitchFamily="2" charset="-122"/>
        <a:cs typeface="+mn-cs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SimSun" pitchFamily="2" charset="-122"/>
        <a:cs typeface="+mn-cs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SimSun" pitchFamily="2" charset="-122"/>
        <a:cs typeface="+mn-cs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SimSun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20F14A-D454-40E1-9C23-E23C515327E5}" type="slidenum">
              <a:rPr lang="en-US" smtClean="0"/>
              <a:pPr>
                <a:defRPr/>
              </a:pPr>
              <a:t>1</a:t>
            </a:fld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9023785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20F14A-D454-40E1-9C23-E23C515327E5}" type="slidenum">
              <a:rPr lang="en-US" smtClean="0"/>
              <a:pPr>
                <a:defRPr/>
              </a:pPr>
              <a:t>10</a:t>
            </a:fld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902378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20F14A-D454-40E1-9C23-E23C515327E5}" type="slidenum">
              <a:rPr lang="en-US" smtClean="0"/>
              <a:pPr>
                <a:defRPr/>
              </a:pPr>
              <a:t>11</a:t>
            </a:fld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902378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20F14A-D454-40E1-9C23-E23C515327E5}" type="slidenum">
              <a:rPr lang="en-US" smtClean="0"/>
              <a:pPr>
                <a:defRPr/>
              </a:pPr>
              <a:t>12</a:t>
            </a:fld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902378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20F14A-D454-40E1-9C23-E23C515327E5}" type="slidenum">
              <a:rPr lang="en-US" smtClean="0"/>
              <a:pPr>
                <a:defRPr/>
              </a:pPr>
              <a:t>13</a:t>
            </a:fld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9023785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20F14A-D454-40E1-9C23-E23C515327E5}" type="slidenum">
              <a:rPr lang="en-US" smtClean="0"/>
              <a:pPr>
                <a:defRPr/>
              </a:pPr>
              <a:t>14</a:t>
            </a:fld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902378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20F14A-D454-40E1-9C23-E23C515327E5}" type="slidenum">
              <a:rPr lang="en-US" smtClean="0"/>
              <a:pPr>
                <a:defRPr/>
              </a:pPr>
              <a:t>15</a:t>
            </a:fld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902378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20F14A-D454-40E1-9C23-E23C515327E5}" type="slidenum">
              <a:rPr lang="en-US" smtClean="0"/>
              <a:pPr>
                <a:defRPr/>
              </a:pPr>
              <a:t>2</a:t>
            </a:fld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902378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20F14A-D454-40E1-9C23-E23C515327E5}" type="slidenum">
              <a:rPr lang="en-US" smtClean="0"/>
              <a:pPr>
                <a:defRPr/>
              </a:pPr>
              <a:t>3</a:t>
            </a:fld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902378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20F14A-D454-40E1-9C23-E23C515327E5}" type="slidenum">
              <a:rPr lang="en-US" smtClean="0"/>
              <a:pPr>
                <a:defRPr/>
              </a:pPr>
              <a:t>4</a:t>
            </a:fld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902378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20F14A-D454-40E1-9C23-E23C515327E5}" type="slidenum">
              <a:rPr lang="en-US" smtClean="0"/>
              <a:pPr>
                <a:defRPr/>
              </a:pPr>
              <a:t>5</a:t>
            </a:fld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902378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20F14A-D454-40E1-9C23-E23C515327E5}" type="slidenum">
              <a:rPr lang="en-US" smtClean="0"/>
              <a:pPr>
                <a:defRPr/>
              </a:pPr>
              <a:t>6</a:t>
            </a:fld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952195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20F14A-D454-40E1-9C23-E23C515327E5}" type="slidenum">
              <a:rPr lang="en-US" smtClean="0"/>
              <a:pPr>
                <a:defRPr/>
              </a:pPr>
              <a:t>7</a:t>
            </a:fld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902378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20F14A-D454-40E1-9C23-E23C515327E5}" type="slidenum">
              <a:rPr lang="en-US" smtClean="0"/>
              <a:pPr>
                <a:defRPr/>
              </a:pPr>
              <a:t>8</a:t>
            </a:fld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902378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20F14A-D454-40E1-9C23-E23C515327E5}" type="slidenum">
              <a:rPr lang="en-US" smtClean="0"/>
              <a:pPr>
                <a:defRPr/>
              </a:pPr>
              <a:t>9</a:t>
            </a:fld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902378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slideMaster" Target="../slideMasters/slideMaster20.xml"/><Relationship Id="rId7" Type="http://schemas.openxmlformats.org/officeDocument/2006/relationships/image" Target="../media/image8.jpeg"/><Relationship Id="rId2" Type="http://schemas.openxmlformats.org/officeDocument/2006/relationships/tags" Target="../tags/tag1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10" Type="http://schemas.openxmlformats.org/officeDocument/2006/relationships/image" Target="../media/image11.jpeg"/><Relationship Id="rId4" Type="http://schemas.openxmlformats.org/officeDocument/2006/relationships/oleObject" Target="../embeddings/oleObject21.bin"/><Relationship Id="rId9" Type="http://schemas.openxmlformats.org/officeDocument/2006/relationships/image" Target="../media/image10.jpeg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1.xml"/><Relationship Id="rId1" Type="http://schemas.openxmlformats.org/officeDocument/2006/relationships/tags" Target="../tags/tag19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21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12.emf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5830" y="2130426"/>
            <a:ext cx="10492740" cy="3385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1660" y="3886212"/>
            <a:ext cx="8641080" cy="246221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-10146241" y="2520978"/>
            <a:ext cx="19205258" cy="2462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5830" y="2130426"/>
            <a:ext cx="10492740" cy="3385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1660" y="3886212"/>
            <a:ext cx="8641080" cy="246221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123" y="4406929"/>
            <a:ext cx="10492740" cy="61555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5123" y="4099137"/>
            <a:ext cx="10492740" cy="30777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33267" y="2520952"/>
            <a:ext cx="2858929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934" y="2520952"/>
            <a:ext cx="2861073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" y="274638"/>
            <a:ext cx="11109960" cy="3385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220" y="1805543"/>
            <a:ext cx="5454254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" y="2174875"/>
            <a:ext cx="5454254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0798" y="1805543"/>
            <a:ext cx="5456396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0798" y="2174875"/>
            <a:ext cx="5456396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33" y="1127351"/>
            <a:ext cx="4061223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320" y="273074"/>
            <a:ext cx="6900863" cy="190821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233" y="1435100"/>
            <a:ext cx="4061223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9589" y="5059589"/>
            <a:ext cx="7406640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19589" y="612783"/>
            <a:ext cx="7406640" cy="49244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Arial Unicode MS" pitchFamily="34" charset="-128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19589" y="5367338"/>
            <a:ext cx="7406640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04346" y="2520950"/>
            <a:ext cx="2954655" cy="1219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57048" y="238131"/>
            <a:ext cx="677108" cy="25257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52231" y="238131"/>
            <a:ext cx="1477328" cy="25257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95596" y="238131"/>
            <a:ext cx="338554" cy="35020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98420" y="238131"/>
            <a:ext cx="1231106" cy="35020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5830" y="2130426"/>
            <a:ext cx="10492740" cy="3385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1660" y="3886212"/>
            <a:ext cx="8641080" cy="246221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3250" y="2520951"/>
            <a:ext cx="5925741" cy="12311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123" y="4406929"/>
            <a:ext cx="10492740" cy="61555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5123" y="4099137"/>
            <a:ext cx="10492740" cy="30777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33267" y="2520952"/>
            <a:ext cx="2858929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934" y="2520952"/>
            <a:ext cx="2861073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" y="274638"/>
            <a:ext cx="11109960" cy="3385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220" y="1805543"/>
            <a:ext cx="5454254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" y="2174875"/>
            <a:ext cx="5454254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0798" y="1805543"/>
            <a:ext cx="5456396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0798" y="2174875"/>
            <a:ext cx="5456396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33" y="1127351"/>
            <a:ext cx="4061223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320" y="273074"/>
            <a:ext cx="6900863" cy="190821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233" y="1435100"/>
            <a:ext cx="4061223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9589" y="5059589"/>
            <a:ext cx="7406640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19589" y="612783"/>
            <a:ext cx="7406640" cy="49244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Arial Unicode MS" pitchFamily="34" charset="-128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19589" y="5367338"/>
            <a:ext cx="7406640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5830" y="2130426"/>
            <a:ext cx="10492740" cy="3385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1660" y="3886212"/>
            <a:ext cx="8641080" cy="246221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-10146241" y="2520978"/>
            <a:ext cx="19205258" cy="2462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57048" y="238131"/>
            <a:ext cx="677108" cy="25257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52231" y="238131"/>
            <a:ext cx="1477328" cy="25257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5830" y="2130426"/>
            <a:ext cx="10492740" cy="3385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1660" y="3886212"/>
            <a:ext cx="8641080" cy="246221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3250" y="2520951"/>
            <a:ext cx="5925741" cy="12311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123" y="4406929"/>
            <a:ext cx="10492740" cy="61555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5123" y="4099137"/>
            <a:ext cx="10492740" cy="30777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33267" y="2520952"/>
            <a:ext cx="2858929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934" y="2520952"/>
            <a:ext cx="2861073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" y="274638"/>
            <a:ext cx="11109960" cy="3385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220" y="1805543"/>
            <a:ext cx="5454254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" y="2174875"/>
            <a:ext cx="5454254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0798" y="1805543"/>
            <a:ext cx="5456396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0798" y="2174875"/>
            <a:ext cx="5456396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33" y="1127351"/>
            <a:ext cx="4061223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320" y="273074"/>
            <a:ext cx="6900863" cy="190821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233" y="1435100"/>
            <a:ext cx="4061223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3250" y="2520951"/>
            <a:ext cx="5925741" cy="12311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9589" y="5059589"/>
            <a:ext cx="7406640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19589" y="612783"/>
            <a:ext cx="7406640" cy="49244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Arial Unicode MS" pitchFamily="34" charset="-128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19589" y="5367338"/>
            <a:ext cx="7406640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-10146241" y="2520978"/>
            <a:ext cx="19205258" cy="2462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57048" y="238131"/>
            <a:ext cx="677108" cy="25257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52231" y="238131"/>
            <a:ext cx="1477328" cy="25257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5830" y="2130426"/>
            <a:ext cx="10492740" cy="3385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1660" y="3886212"/>
            <a:ext cx="8641080" cy="246221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3250" y="2520951"/>
            <a:ext cx="5925741" cy="12311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123" y="4406929"/>
            <a:ext cx="10492740" cy="61555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5123" y="4099137"/>
            <a:ext cx="10492740" cy="30777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33267" y="2520952"/>
            <a:ext cx="2858929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934" y="2520952"/>
            <a:ext cx="2861073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" y="274638"/>
            <a:ext cx="11109960" cy="3385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220" y="1805543"/>
            <a:ext cx="5454254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" y="2174875"/>
            <a:ext cx="5454254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0798" y="1805543"/>
            <a:ext cx="5456396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0798" y="2174875"/>
            <a:ext cx="5456396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123" y="4406929"/>
            <a:ext cx="10492740" cy="61555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5123" y="4099137"/>
            <a:ext cx="10492740" cy="30777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33" y="1127351"/>
            <a:ext cx="4061223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320" y="273074"/>
            <a:ext cx="6900863" cy="190821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233" y="1435100"/>
            <a:ext cx="4061223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9589" y="5059589"/>
            <a:ext cx="7406640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19589" y="612783"/>
            <a:ext cx="7406640" cy="49244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Arial Unicode MS" pitchFamily="34" charset="-128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19589" y="5367338"/>
            <a:ext cx="7406640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-10146241" y="2520978"/>
            <a:ext cx="19205258" cy="2462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57048" y="238131"/>
            <a:ext cx="677108" cy="25257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52231" y="238131"/>
            <a:ext cx="1477328" cy="25257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5830" y="2130426"/>
            <a:ext cx="10492740" cy="3385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1660" y="3886212"/>
            <a:ext cx="8641080" cy="246221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3250" y="2520951"/>
            <a:ext cx="5925741" cy="12311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123" y="4406929"/>
            <a:ext cx="10492740" cy="61555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5123" y="4099137"/>
            <a:ext cx="10492740" cy="30777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33267" y="2520952"/>
            <a:ext cx="2858929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934" y="2520952"/>
            <a:ext cx="2861073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" y="274638"/>
            <a:ext cx="11109960" cy="3385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220" y="1805543"/>
            <a:ext cx="5454254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" y="2174875"/>
            <a:ext cx="5454254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0798" y="1805543"/>
            <a:ext cx="5456396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0798" y="2174875"/>
            <a:ext cx="5456396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33267" y="2520952"/>
            <a:ext cx="2858929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934" y="2520952"/>
            <a:ext cx="2861073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33" y="1127351"/>
            <a:ext cx="4061223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320" y="273074"/>
            <a:ext cx="6900863" cy="190821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233" y="1435100"/>
            <a:ext cx="4061223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9589" y="5059589"/>
            <a:ext cx="7406640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19589" y="612783"/>
            <a:ext cx="7406640" cy="49244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Arial Unicode MS" pitchFamily="34" charset="-128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19589" y="5367338"/>
            <a:ext cx="7406640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-10146241" y="2520978"/>
            <a:ext cx="19205258" cy="2462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57048" y="238131"/>
            <a:ext cx="677108" cy="25257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52231" y="238131"/>
            <a:ext cx="1477328" cy="25257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5830" y="2130426"/>
            <a:ext cx="10492740" cy="3385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1660" y="3886212"/>
            <a:ext cx="8641080" cy="246221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3250" y="2520951"/>
            <a:ext cx="5925741" cy="12311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123" y="4406929"/>
            <a:ext cx="10492740" cy="61555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5123" y="4099137"/>
            <a:ext cx="10492740" cy="30777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33267" y="2520952"/>
            <a:ext cx="2858929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934" y="2520952"/>
            <a:ext cx="2861073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" y="274638"/>
            <a:ext cx="11109960" cy="3385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220" y="1805543"/>
            <a:ext cx="5454254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" y="2174875"/>
            <a:ext cx="5454254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0798" y="1805543"/>
            <a:ext cx="5456396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0798" y="2174875"/>
            <a:ext cx="5456396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" y="274638"/>
            <a:ext cx="11109960" cy="3385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220" y="1805543"/>
            <a:ext cx="5454254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" y="2174875"/>
            <a:ext cx="5454254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0798" y="1805543"/>
            <a:ext cx="5456396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0798" y="2174875"/>
            <a:ext cx="5456396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33" y="1127351"/>
            <a:ext cx="4061223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320" y="273074"/>
            <a:ext cx="6900863" cy="190821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233" y="1435100"/>
            <a:ext cx="4061223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9589" y="5059589"/>
            <a:ext cx="7406640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19589" y="612783"/>
            <a:ext cx="7406640" cy="49244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Arial Unicode MS" pitchFamily="34" charset="-128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19589" y="5367338"/>
            <a:ext cx="7406640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-10146241" y="2520978"/>
            <a:ext cx="19205258" cy="2462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57048" y="238131"/>
            <a:ext cx="677108" cy="25257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52231" y="238131"/>
            <a:ext cx="1477328" cy="25257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5830" y="2130426"/>
            <a:ext cx="10492740" cy="3385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1660" y="3886212"/>
            <a:ext cx="8641080" cy="246221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3250" y="2520951"/>
            <a:ext cx="5925741" cy="12311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123" y="4406929"/>
            <a:ext cx="10492740" cy="61555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5123" y="4099137"/>
            <a:ext cx="10492740" cy="30777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33267" y="2520952"/>
            <a:ext cx="2858929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934" y="2520952"/>
            <a:ext cx="2861073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" y="274638"/>
            <a:ext cx="11109960" cy="3385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220" y="1805543"/>
            <a:ext cx="5454254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" y="2174875"/>
            <a:ext cx="5454254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0798" y="1805543"/>
            <a:ext cx="5456396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0798" y="2174875"/>
            <a:ext cx="5456396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33" y="1127351"/>
            <a:ext cx="4061223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320" y="273074"/>
            <a:ext cx="6900863" cy="190821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233" y="1435100"/>
            <a:ext cx="4061223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9589" y="5059589"/>
            <a:ext cx="7406640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19589" y="612783"/>
            <a:ext cx="7406640" cy="49244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Arial Unicode MS" pitchFamily="34" charset="-128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19589" y="5367338"/>
            <a:ext cx="7406640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-10146241" y="2520978"/>
            <a:ext cx="19205258" cy="2462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57048" y="238131"/>
            <a:ext cx="677108" cy="25257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52231" y="238131"/>
            <a:ext cx="1477328" cy="25257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5830" y="2130426"/>
            <a:ext cx="10492740" cy="3385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1660" y="3886212"/>
            <a:ext cx="8641080" cy="246221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3250" y="2520951"/>
            <a:ext cx="5925741" cy="12311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123" y="4406929"/>
            <a:ext cx="10492740" cy="61555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5123" y="4099137"/>
            <a:ext cx="10492740" cy="30777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33267" y="2520952"/>
            <a:ext cx="2858929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934" y="2520952"/>
            <a:ext cx="2861073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" y="274638"/>
            <a:ext cx="11109960" cy="3385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220" y="1805543"/>
            <a:ext cx="5454254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" y="2174875"/>
            <a:ext cx="5454254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0798" y="1805543"/>
            <a:ext cx="5456396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0798" y="2174875"/>
            <a:ext cx="5456396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33" y="1127351"/>
            <a:ext cx="4061223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320" y="273074"/>
            <a:ext cx="6900863" cy="190821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233" y="1435100"/>
            <a:ext cx="4061223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9589" y="5059589"/>
            <a:ext cx="7406640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19589" y="612783"/>
            <a:ext cx="7406640" cy="49244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Arial Unicode MS" pitchFamily="34" charset="-128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19589" y="5367338"/>
            <a:ext cx="7406640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-10146241" y="2520978"/>
            <a:ext cx="19205258" cy="2462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57048" y="238131"/>
            <a:ext cx="677108" cy="25257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52231" y="238131"/>
            <a:ext cx="1477328" cy="25257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5830" y="2130426"/>
            <a:ext cx="10492740" cy="3385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1660" y="3886212"/>
            <a:ext cx="8641080" cy="246221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3250" y="2520951"/>
            <a:ext cx="5925741" cy="12311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33" y="1127351"/>
            <a:ext cx="4061223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320" y="273074"/>
            <a:ext cx="6900863" cy="190821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233" y="1435100"/>
            <a:ext cx="4061223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123" y="4406929"/>
            <a:ext cx="10492740" cy="61555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5123" y="4099137"/>
            <a:ext cx="10492740" cy="30777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33267" y="2520952"/>
            <a:ext cx="2858929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934" y="2520952"/>
            <a:ext cx="2861073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" y="274638"/>
            <a:ext cx="11109960" cy="3385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220" y="1805543"/>
            <a:ext cx="5454254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" y="2174875"/>
            <a:ext cx="5454254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0798" y="1805543"/>
            <a:ext cx="5456396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0798" y="2174875"/>
            <a:ext cx="5456396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33" y="1127351"/>
            <a:ext cx="4061223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320" y="273074"/>
            <a:ext cx="6900863" cy="190821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233" y="1435100"/>
            <a:ext cx="4061223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9589" y="5059589"/>
            <a:ext cx="7406640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19589" y="612783"/>
            <a:ext cx="7406640" cy="49244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Arial Unicode MS" pitchFamily="34" charset="-128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19589" y="5367338"/>
            <a:ext cx="7406640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-10146241" y="2520978"/>
            <a:ext cx="19205258" cy="2462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57048" y="238131"/>
            <a:ext cx="677108" cy="25257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52231" y="238131"/>
            <a:ext cx="1477328" cy="25257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5830" y="2130426"/>
            <a:ext cx="10492740" cy="3385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1660" y="3886212"/>
            <a:ext cx="8641080" cy="246221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3250" y="2520951"/>
            <a:ext cx="5925741" cy="12311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9589" y="5059589"/>
            <a:ext cx="7406640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19589" y="612783"/>
            <a:ext cx="7406640" cy="49244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Arial Unicode MS" pitchFamily="34" charset="-128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19589" y="5367338"/>
            <a:ext cx="7406640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123" y="4406929"/>
            <a:ext cx="10492740" cy="61555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5123" y="4099137"/>
            <a:ext cx="10492740" cy="30777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33267" y="2520952"/>
            <a:ext cx="2858929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934" y="2520952"/>
            <a:ext cx="2861073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" y="274638"/>
            <a:ext cx="11109960" cy="3385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220" y="1805543"/>
            <a:ext cx="5454254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" y="2174875"/>
            <a:ext cx="5454254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0798" y="1805543"/>
            <a:ext cx="5456396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0798" y="2174875"/>
            <a:ext cx="5456396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33" y="1127351"/>
            <a:ext cx="4061223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320" y="273074"/>
            <a:ext cx="6900863" cy="190821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233" y="1435100"/>
            <a:ext cx="4061223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9589" y="5059589"/>
            <a:ext cx="7406640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19589" y="612783"/>
            <a:ext cx="7406640" cy="49244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Arial Unicode MS" pitchFamily="34" charset="-128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19589" y="5367338"/>
            <a:ext cx="7406640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04346" y="2520950"/>
            <a:ext cx="2954655" cy="1219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27241" y="238131"/>
            <a:ext cx="338554" cy="35020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97153" y="238131"/>
            <a:ext cx="1231106" cy="35020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-10146241" y="2520978"/>
            <a:ext cx="19205258" cy="2462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483" y="238125"/>
            <a:ext cx="11729322" cy="3385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9216729"/>
              </p:ext>
            </p:extLst>
          </p:nvPr>
        </p:nvGraphicFramePr>
        <p:xfrm>
          <a:off x="1" y="0"/>
          <a:ext cx="214313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27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6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214313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24"/>
          <p:cNvSpPr/>
          <p:nvPr userDrawn="1"/>
        </p:nvSpPr>
        <p:spPr bwMode="auto">
          <a:xfrm>
            <a:off x="0" y="674380"/>
            <a:ext cx="12344400" cy="6183620"/>
          </a:xfrm>
          <a:prstGeom prst="rect">
            <a:avLst/>
          </a:prstGeom>
          <a:solidFill>
            <a:srgbClr val="FAF5E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314" name="Rectangle 1026"/>
          <p:cNvSpPr>
            <a:spLocks noGrp="1" noChangeArrowheads="1"/>
          </p:cNvSpPr>
          <p:nvPr userDrawn="1">
            <p:ph type="ctrTitle"/>
          </p:nvPr>
        </p:nvSpPr>
        <p:spPr bwMode="auto">
          <a:xfrm>
            <a:off x="408770" y="3334627"/>
            <a:ext cx="10011358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3600" b="1" cap="none" baseline="0">
                <a:solidFill>
                  <a:schemeClr val="tx2"/>
                </a:solidFill>
                <a:latin typeface="+mj-lt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3315" name="Rectangle 1027"/>
          <p:cNvSpPr>
            <a:spLocks noGrp="1" noChangeArrowheads="1"/>
          </p:cNvSpPr>
          <p:nvPr userDrawn="1">
            <p:ph type="subTitle" idx="1"/>
          </p:nvPr>
        </p:nvSpPr>
        <p:spPr bwMode="auto">
          <a:xfrm>
            <a:off x="408770" y="4791953"/>
            <a:ext cx="10011358" cy="276999"/>
          </a:xfrm>
        </p:spPr>
        <p:txBody>
          <a:bodyPr wrap="square">
            <a:spAutoFit/>
          </a:bodyPr>
          <a:lstStyle>
            <a:lvl1pPr algn="l">
              <a:defRPr sz="1800" baseline="0">
                <a:latin typeface="+mj-lt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  <p:pic>
        <p:nvPicPr>
          <p:cNvPr id="19" name="Picture 98" descr="http://grafolit.si/images/clients/app-logo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68" y="85900"/>
            <a:ext cx="1694385" cy="47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 userDrawn="1"/>
        </p:nvSpPr>
        <p:spPr bwMode="auto">
          <a:xfrm>
            <a:off x="0" y="674381"/>
            <a:ext cx="12344400" cy="214874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" name="McK Title Elements" hidden="1"/>
          <p:cNvGrpSpPr>
            <a:grpSpLocks/>
          </p:cNvGrpSpPr>
          <p:nvPr userDrawn="1"/>
        </p:nvGrpSpPr>
        <p:grpSpPr bwMode="auto">
          <a:xfrm>
            <a:off x="408768" y="5972251"/>
            <a:ext cx="6798713" cy="545856"/>
            <a:chOff x="1663" y="3090"/>
            <a:chExt cx="3109" cy="337"/>
          </a:xfrm>
        </p:grpSpPr>
        <p:sp>
          <p:nvSpPr>
            <p:cNvPr id="39" name="McK Document type"/>
            <p:cNvSpPr txBox="1">
              <a:spLocks noChangeArrowheads="1"/>
            </p:cNvSpPr>
            <p:nvPr/>
          </p:nvSpPr>
          <p:spPr bwMode="auto">
            <a:xfrm>
              <a:off x="1663" y="3090"/>
              <a:ext cx="3109" cy="1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smtClean="0">
                  <a:solidFill>
                    <a:srgbClr val="000000"/>
                  </a:solidFill>
                  <a:latin typeface="Calibri"/>
                </a:rPr>
                <a:t>Document type</a:t>
              </a:r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0" name="McK Date"/>
            <p:cNvSpPr txBox="1">
              <a:spLocks noChangeArrowheads="1"/>
            </p:cNvSpPr>
            <p:nvPr/>
          </p:nvSpPr>
          <p:spPr bwMode="auto">
            <a:xfrm>
              <a:off x="1663" y="3275"/>
              <a:ext cx="3109" cy="1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dirty="0">
                  <a:solidFill>
                    <a:srgbClr val="000000"/>
                  </a:solidFill>
                  <a:latin typeface="Calibri"/>
                </a:rPr>
                <a:t>Date</a:t>
              </a:r>
            </a:p>
          </p:txBody>
        </p:sp>
      </p:grpSp>
      <p:grpSp>
        <p:nvGrpSpPr>
          <p:cNvPr id="4" name="Group 16"/>
          <p:cNvGrpSpPr/>
          <p:nvPr userDrawn="1"/>
        </p:nvGrpSpPr>
        <p:grpSpPr bwMode="auto">
          <a:xfrm>
            <a:off x="0" y="6786812"/>
            <a:ext cx="12344400" cy="71190"/>
            <a:chOff x="0" y="6786810"/>
            <a:chExt cx="9144000" cy="71190"/>
          </a:xfrm>
        </p:grpSpPr>
        <p:sp>
          <p:nvSpPr>
            <p:cNvPr id="48" name="Rectangle 47"/>
            <p:cNvSpPr>
              <a:spLocks/>
            </p:cNvSpPr>
            <p:nvPr userDrawn="1"/>
          </p:nvSpPr>
          <p:spPr bwMode="auto">
            <a:xfrm>
              <a:off x="2653553" y="6786810"/>
              <a:ext cx="6490447" cy="71190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7" name="Rectangle 46"/>
            <p:cNvSpPr/>
            <p:nvPr userDrawn="1"/>
          </p:nvSpPr>
          <p:spPr bwMode="auto">
            <a:xfrm>
              <a:off x="0" y="6786810"/>
              <a:ext cx="2653553" cy="71190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 dirty="0">
                <a:solidFill>
                  <a:srgbClr val="000000"/>
                </a:solidFill>
                <a:latin typeface="Calibri"/>
              </a:endParaRPr>
            </a:p>
          </p:txBody>
        </p:sp>
        <p:cxnSp>
          <p:nvCxnSpPr>
            <p:cNvPr id="16" name="Straight Connector 15"/>
            <p:cNvCxnSpPr>
              <a:cxnSpLocks/>
            </p:cNvCxnSpPr>
            <p:nvPr userDrawn="1"/>
          </p:nvCxnSpPr>
          <p:spPr bwMode="auto">
            <a:xfrm>
              <a:off x="2653553" y="6786810"/>
              <a:ext cx="0" cy="7119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168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697" y="889264"/>
            <a:ext cx="2972515" cy="150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169"/>
          <p:cNvPicPr>
            <a:picLocks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495" y="889264"/>
            <a:ext cx="2983230" cy="150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196" descr="Spiral Sketch Book"/>
          <p:cNvPicPr>
            <a:picLocks noChangeArrowheads="1"/>
          </p:cNvPicPr>
          <p:nvPr userDrawn="1"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71903" y="889419"/>
            <a:ext cx="2972515" cy="150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99" descr="http://4.bp.blogspot.com/-jQXSyQxEnk0/To0grXC7PxI/AAAAAAAAAfo/bVICghuclQM/s1600/kertas+paperline+gold.jpg"/>
          <p:cNvPicPr>
            <a:picLocks noChangeArrowheads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" y="889419"/>
            <a:ext cx="2972515" cy="150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559250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2"/>
          <p:cNvSpPr>
            <a:spLocks noGrp="1" noChangeArrowheads="1"/>
          </p:cNvSpPr>
          <p:nvPr>
            <p:ph type="title"/>
          </p:nvPr>
        </p:nvSpPr>
        <p:spPr bwMode="auto">
          <a:xfrm>
            <a:off x="337195" y="237932"/>
            <a:ext cx="1173003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8931304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617220" y="6356379"/>
            <a:ext cx="288036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90C19D-4035-4722-8A87-9B9328989BA5}" type="datetimeFigureOut">
              <a:rPr lang="en-US"/>
              <a:pPr>
                <a:defRPr/>
              </a:pPr>
              <a:t>6/3/2025</a:t>
            </a:fld>
            <a:endParaRPr 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4217670" y="6356379"/>
            <a:ext cx="390906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846820" y="6356379"/>
            <a:ext cx="288036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0D097D-7C3D-4920-9ECB-834896F18E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8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0" y="5060981"/>
            <a:ext cx="12344400" cy="1800226"/>
          </a:xfrm>
          <a:prstGeom prst="rect">
            <a:avLst/>
          </a:prstGeom>
          <a:solidFill>
            <a:srgbClr val="C41300"/>
          </a:solidFill>
          <a:ln w="9525" algn="ctr">
            <a:solidFill>
              <a:srgbClr val="C41300"/>
            </a:solidFill>
            <a:miter lim="800000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694578" y="692251"/>
            <a:ext cx="2081576" cy="663994"/>
          </a:xfrm>
          <a:prstGeom prst="rect">
            <a:avLst/>
          </a:prstGeom>
        </p:spPr>
        <p:txBody>
          <a:bodyPr lIns="90000" tIns="90000" rIns="90000" bIns="90000" anchor="ctr"/>
          <a:lstStyle>
            <a:lvl1pPr algn="ctr">
              <a:defRPr sz="1400" b="0" baseline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Placeholder for client logo</a:t>
            </a:r>
          </a:p>
        </p:txBody>
      </p:sp>
    </p:spTree>
    <p:extLst>
      <p:ext uri="{BB962C8B-B14F-4D97-AF65-F5344CB8AC3E}">
        <p14:creationId xmlns:p14="http://schemas.microsoft.com/office/powerpoint/2010/main" val="3907474422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/>
        </p:nvGraphicFramePr>
        <p:xfrm>
          <a:off x="2009" y="1594"/>
          <a:ext cx="197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75" name="think-cell Slide" r:id="rId3" imgW="360" imgH="360" progId="">
                  <p:embed/>
                </p:oleObj>
              </mc:Choice>
              <mc:Fallback>
                <p:oleObj name="think-cell Slide" r:id="rId3" imgW="360" imgH="360" progId="">
                  <p:embed/>
                  <p:pic>
                    <p:nvPicPr>
                      <p:cNvPr id="0" name="Picture 5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9" y="1594"/>
                        <a:ext cx="1978" cy="1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7384746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331776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9257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57048" y="238131"/>
            <a:ext cx="677108" cy="25257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52231" y="238131"/>
            <a:ext cx="1477328" cy="25257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5830" y="2130426"/>
            <a:ext cx="10492740" cy="3385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1660" y="3886212"/>
            <a:ext cx="8641080" cy="246221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3250" y="2520951"/>
            <a:ext cx="5925741" cy="12311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123" y="4406929"/>
            <a:ext cx="10492740" cy="61555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5123" y="4099137"/>
            <a:ext cx="10492740" cy="30777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33267" y="2520952"/>
            <a:ext cx="2858929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934" y="2520952"/>
            <a:ext cx="2861073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" y="274638"/>
            <a:ext cx="11109960" cy="3385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220" y="1805543"/>
            <a:ext cx="5454254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" y="2174875"/>
            <a:ext cx="5454254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0798" y="1805543"/>
            <a:ext cx="5456396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0798" y="2174875"/>
            <a:ext cx="5456396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123" y="4406929"/>
            <a:ext cx="10492740" cy="61555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5123" y="4099137"/>
            <a:ext cx="10492740" cy="30777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33" y="1127351"/>
            <a:ext cx="4061223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320" y="273074"/>
            <a:ext cx="6900863" cy="190821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233" y="1435100"/>
            <a:ext cx="4061223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9589" y="5059589"/>
            <a:ext cx="7406640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19589" y="612783"/>
            <a:ext cx="7406640" cy="49244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Arial Unicode MS" pitchFamily="34" charset="-128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19589" y="5367338"/>
            <a:ext cx="7406640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-10146241" y="2520978"/>
            <a:ext cx="19205258" cy="2462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57048" y="238131"/>
            <a:ext cx="677108" cy="25257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52231" y="238131"/>
            <a:ext cx="1477328" cy="25257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5830" y="2130426"/>
            <a:ext cx="10492740" cy="3385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1660" y="3886212"/>
            <a:ext cx="8641080" cy="246221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3250" y="2520951"/>
            <a:ext cx="5925741" cy="12311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123" y="4406929"/>
            <a:ext cx="10492740" cy="61555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5123" y="4099137"/>
            <a:ext cx="10492740" cy="30777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33267" y="2520952"/>
            <a:ext cx="2858929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934" y="2520952"/>
            <a:ext cx="2861073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" y="274638"/>
            <a:ext cx="11109960" cy="3385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220" y="1805543"/>
            <a:ext cx="5454254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" y="2174875"/>
            <a:ext cx="5454254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0798" y="1805543"/>
            <a:ext cx="5456396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0798" y="2174875"/>
            <a:ext cx="5456396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33267" y="2520952"/>
            <a:ext cx="2858929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934" y="2520952"/>
            <a:ext cx="2861073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33" y="1127351"/>
            <a:ext cx="4061223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320" y="273074"/>
            <a:ext cx="6900863" cy="190821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233" y="1435100"/>
            <a:ext cx="4061223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9589" y="5059589"/>
            <a:ext cx="7406640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19589" y="612783"/>
            <a:ext cx="7406640" cy="49244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Arial Unicode MS" pitchFamily="34" charset="-128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19589" y="5367338"/>
            <a:ext cx="7406640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-10146241" y="2520978"/>
            <a:ext cx="19205258" cy="2462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57048" y="238131"/>
            <a:ext cx="677108" cy="25257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52231" y="238131"/>
            <a:ext cx="1477328" cy="25257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5830" y="2130426"/>
            <a:ext cx="10492740" cy="3385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1660" y="3886212"/>
            <a:ext cx="8641080" cy="246221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3250" y="2520951"/>
            <a:ext cx="5925741" cy="12311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123" y="4406929"/>
            <a:ext cx="10492740" cy="61555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5123" y="4099137"/>
            <a:ext cx="10492740" cy="30777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33267" y="2520952"/>
            <a:ext cx="2858929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934" y="2520952"/>
            <a:ext cx="2861073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" y="274638"/>
            <a:ext cx="11109960" cy="3385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220" y="1805543"/>
            <a:ext cx="5454254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" y="2174875"/>
            <a:ext cx="5454254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0798" y="1805543"/>
            <a:ext cx="5456396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0798" y="2174875"/>
            <a:ext cx="5456396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" y="274638"/>
            <a:ext cx="11109960" cy="3385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220" y="1805543"/>
            <a:ext cx="5454254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" y="2174875"/>
            <a:ext cx="5454254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0798" y="1805543"/>
            <a:ext cx="5456396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0798" y="2174875"/>
            <a:ext cx="5456396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33" y="1127351"/>
            <a:ext cx="4061223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320" y="273074"/>
            <a:ext cx="6900863" cy="190821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233" y="1435100"/>
            <a:ext cx="4061223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9589" y="5059589"/>
            <a:ext cx="7406640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19589" y="612783"/>
            <a:ext cx="7406640" cy="49244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Arial Unicode MS" pitchFamily="34" charset="-128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19589" y="5367338"/>
            <a:ext cx="7406640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-10146241" y="2520978"/>
            <a:ext cx="19205258" cy="2462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57048" y="238131"/>
            <a:ext cx="677108" cy="25257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52231" y="238131"/>
            <a:ext cx="1477328" cy="25257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5830" y="2130426"/>
            <a:ext cx="10492740" cy="3385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1660" y="3886212"/>
            <a:ext cx="8641080" cy="246221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123" y="4406929"/>
            <a:ext cx="10492740" cy="61555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5123" y="4099137"/>
            <a:ext cx="10492740" cy="30777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33267" y="2520952"/>
            <a:ext cx="2858929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934" y="2520952"/>
            <a:ext cx="2861073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" y="274638"/>
            <a:ext cx="11109960" cy="3385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220" y="1805543"/>
            <a:ext cx="5454254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" y="2174875"/>
            <a:ext cx="5454254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0798" y="1805543"/>
            <a:ext cx="5456396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0798" y="2174875"/>
            <a:ext cx="5456396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33" y="1127351"/>
            <a:ext cx="4061223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320" y="273074"/>
            <a:ext cx="6900863" cy="190821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233" y="1435100"/>
            <a:ext cx="4061223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9589" y="5059589"/>
            <a:ext cx="7406640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19589" y="612783"/>
            <a:ext cx="7406640" cy="49244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Arial Unicode MS" pitchFamily="34" charset="-128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19589" y="5367338"/>
            <a:ext cx="7406640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04346" y="2520950"/>
            <a:ext cx="2954655" cy="1219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95596" y="238131"/>
            <a:ext cx="338554" cy="35020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98420" y="238131"/>
            <a:ext cx="1231106" cy="35020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5830" y="2130426"/>
            <a:ext cx="10492740" cy="3385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1660" y="3886212"/>
            <a:ext cx="8641080" cy="246221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123" y="4406929"/>
            <a:ext cx="10492740" cy="61555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5123" y="4099137"/>
            <a:ext cx="10492740" cy="30777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33267" y="2520952"/>
            <a:ext cx="2858929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934" y="2520952"/>
            <a:ext cx="2861073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" y="274638"/>
            <a:ext cx="11109960" cy="3385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220" y="1805543"/>
            <a:ext cx="5454254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" y="2174875"/>
            <a:ext cx="5454254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0798" y="1805543"/>
            <a:ext cx="5456396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0798" y="2174875"/>
            <a:ext cx="5456396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33" y="1127351"/>
            <a:ext cx="4061223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320" y="273074"/>
            <a:ext cx="6900863" cy="190821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233" y="1435100"/>
            <a:ext cx="4061223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9589" y="5059589"/>
            <a:ext cx="7406640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19589" y="612783"/>
            <a:ext cx="7406640" cy="49244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Arial Unicode MS" pitchFamily="34" charset="-128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19589" y="5367338"/>
            <a:ext cx="7406640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04346" y="2520950"/>
            <a:ext cx="2954655" cy="1219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95596" y="238131"/>
            <a:ext cx="338554" cy="35020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98420" y="238131"/>
            <a:ext cx="1231106" cy="35020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5830" y="2130426"/>
            <a:ext cx="10492740" cy="3385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1660" y="3886212"/>
            <a:ext cx="8641080" cy="246221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33" y="1127351"/>
            <a:ext cx="4061223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320" y="273074"/>
            <a:ext cx="6900863" cy="190821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233" y="1435100"/>
            <a:ext cx="4061223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123" y="4406929"/>
            <a:ext cx="10492740" cy="61555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5123" y="4099137"/>
            <a:ext cx="10492740" cy="30777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33267" y="2520952"/>
            <a:ext cx="2858929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934" y="2520952"/>
            <a:ext cx="2861073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" y="274638"/>
            <a:ext cx="11109960" cy="3385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220" y="1805543"/>
            <a:ext cx="5454254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" y="2174875"/>
            <a:ext cx="5454254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0798" y="1805543"/>
            <a:ext cx="5456396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0798" y="2174875"/>
            <a:ext cx="5456396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33" y="1127351"/>
            <a:ext cx="4061223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320" y="273074"/>
            <a:ext cx="6900863" cy="190821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233" y="1435100"/>
            <a:ext cx="4061223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9589" y="5059589"/>
            <a:ext cx="7406640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19589" y="612783"/>
            <a:ext cx="7406640" cy="49244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Arial Unicode MS" pitchFamily="34" charset="-128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19589" y="5367338"/>
            <a:ext cx="7406640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04346" y="2520950"/>
            <a:ext cx="2954655" cy="1219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95596" y="238131"/>
            <a:ext cx="338554" cy="35020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98420" y="238131"/>
            <a:ext cx="1231106" cy="35020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5830" y="2130426"/>
            <a:ext cx="10492740" cy="3385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1660" y="3886212"/>
            <a:ext cx="8641080" cy="246221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9589" y="5059589"/>
            <a:ext cx="7406640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19589" y="612783"/>
            <a:ext cx="7406640" cy="49244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Arial Unicode MS" pitchFamily="34" charset="-128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19589" y="5367338"/>
            <a:ext cx="7406640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123" y="4406929"/>
            <a:ext cx="10492740" cy="61555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5123" y="4099137"/>
            <a:ext cx="10492740" cy="30777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33267" y="2520952"/>
            <a:ext cx="2858929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934" y="2520952"/>
            <a:ext cx="2861073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" y="274638"/>
            <a:ext cx="11109960" cy="3385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220" y="1805543"/>
            <a:ext cx="5454254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" y="2174875"/>
            <a:ext cx="5454254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0798" y="1805543"/>
            <a:ext cx="5456396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0798" y="2174875"/>
            <a:ext cx="5456396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33" y="1127351"/>
            <a:ext cx="4061223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320" y="273074"/>
            <a:ext cx="6900863" cy="190821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233" y="1435100"/>
            <a:ext cx="4061223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9589" y="5059589"/>
            <a:ext cx="7406640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19589" y="612783"/>
            <a:ext cx="7406640" cy="49244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Arial Unicode MS" pitchFamily="34" charset="-128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19589" y="5367338"/>
            <a:ext cx="7406640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04346" y="2520950"/>
            <a:ext cx="2954655" cy="1219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95596" y="238131"/>
            <a:ext cx="338554" cy="35020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98420" y="238131"/>
            <a:ext cx="1231106" cy="35020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vmlDrawing" Target="../drawings/vmlDrawing10.v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01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oleObject" Target="../embeddings/oleObject10.bin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vmlDrawing" Target="../drawings/vmlDrawing11.v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Relationship Id="rId14" Type="http://schemas.openxmlformats.org/officeDocument/2006/relationships/oleObject" Target="../embeddings/oleObject11.bin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vmlDrawing" Target="../drawings/vmlDrawing12.v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14" Type="http://schemas.openxmlformats.org/officeDocument/2006/relationships/oleObject" Target="../embeddings/oleObject12.bin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vmlDrawing" Target="../drawings/vmlDrawing13.v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oleObject" Target="../embeddings/oleObject13.bin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13" Type="http://schemas.openxmlformats.org/officeDocument/2006/relationships/vmlDrawing" Target="../drawings/vmlDrawing14.v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Relationship Id="rId14" Type="http://schemas.openxmlformats.org/officeDocument/2006/relationships/oleObject" Target="../embeddings/oleObject14.bin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13" Type="http://schemas.openxmlformats.org/officeDocument/2006/relationships/vmlDrawing" Target="../drawings/vmlDrawing15.v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Relationship Id="rId14" Type="http://schemas.openxmlformats.org/officeDocument/2006/relationships/oleObject" Target="../embeddings/oleObject15.bin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13" Type="http://schemas.openxmlformats.org/officeDocument/2006/relationships/vmlDrawing" Target="../drawings/vmlDrawing16.vml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Relationship Id="rId14" Type="http://schemas.openxmlformats.org/officeDocument/2006/relationships/oleObject" Target="../embeddings/oleObject16.bin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13" Type="http://schemas.openxmlformats.org/officeDocument/2006/relationships/vmlDrawing" Target="../drawings/vmlDrawing17.vml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8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Relationship Id="rId14" Type="http://schemas.openxmlformats.org/officeDocument/2006/relationships/oleObject" Target="../embeddings/oleObject17.bin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13" Type="http://schemas.openxmlformats.org/officeDocument/2006/relationships/vmlDrawing" Target="../drawings/vmlDrawing18.vml"/><Relationship Id="rId3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4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9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Relationship Id="rId14" Type="http://schemas.openxmlformats.org/officeDocument/2006/relationships/oleObject" Target="../embeddings/oleObject18.bin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6.xml"/><Relationship Id="rId13" Type="http://schemas.openxmlformats.org/officeDocument/2006/relationships/theme" Target="../theme/theme19.xml"/><Relationship Id="rId3" Type="http://schemas.openxmlformats.org/officeDocument/2006/relationships/slideLayout" Target="../slideLayouts/slideLayout201.xml"/><Relationship Id="rId7" Type="http://schemas.openxmlformats.org/officeDocument/2006/relationships/slideLayout" Target="../slideLayouts/slideLayout205.xml"/><Relationship Id="rId12" Type="http://schemas.openxmlformats.org/officeDocument/2006/relationships/slideLayout" Target="../slideLayouts/slideLayout210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00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4.xml"/><Relationship Id="rId11" Type="http://schemas.openxmlformats.org/officeDocument/2006/relationships/slideLayout" Target="../slideLayouts/slideLayout209.xml"/><Relationship Id="rId5" Type="http://schemas.openxmlformats.org/officeDocument/2006/relationships/slideLayout" Target="../slideLayouts/slideLayout203.xml"/><Relationship Id="rId15" Type="http://schemas.openxmlformats.org/officeDocument/2006/relationships/oleObject" Target="../embeddings/oleObject19.bin"/><Relationship Id="rId10" Type="http://schemas.openxmlformats.org/officeDocument/2006/relationships/slideLayout" Target="../slideLayouts/slideLayout208.xml"/><Relationship Id="rId4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7.xml"/><Relationship Id="rId14" Type="http://schemas.openxmlformats.org/officeDocument/2006/relationships/vmlDrawing" Target="../drawings/vmlDrawing19.v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vmlDrawing" Target="../drawings/vmlDrawing2.v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oleObject" Target="../embeddings/oleObject2.bin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tags" Target="../tags/tag3.xml"/><Relationship Id="rId13" Type="http://schemas.openxmlformats.org/officeDocument/2006/relationships/tags" Target="../tags/tag8.xml"/><Relationship Id="rId18" Type="http://schemas.openxmlformats.org/officeDocument/2006/relationships/tags" Target="../tags/tag13.xml"/><Relationship Id="rId3" Type="http://schemas.openxmlformats.org/officeDocument/2006/relationships/slideLayout" Target="../slideLayouts/slideLayout213.xml"/><Relationship Id="rId21" Type="http://schemas.openxmlformats.org/officeDocument/2006/relationships/tags" Target="../tags/tag16.xml"/><Relationship Id="rId7" Type="http://schemas.openxmlformats.org/officeDocument/2006/relationships/tags" Target="../tags/tag2.xml"/><Relationship Id="rId12" Type="http://schemas.openxmlformats.org/officeDocument/2006/relationships/tags" Target="../tags/tag7.xml"/><Relationship Id="rId17" Type="http://schemas.openxmlformats.org/officeDocument/2006/relationships/tags" Target="../tags/tag12.xml"/><Relationship Id="rId2" Type="http://schemas.openxmlformats.org/officeDocument/2006/relationships/slideLayout" Target="../slideLayouts/slideLayout212.xml"/><Relationship Id="rId16" Type="http://schemas.openxmlformats.org/officeDocument/2006/relationships/tags" Target="../tags/tag11.xml"/><Relationship Id="rId20" Type="http://schemas.openxmlformats.org/officeDocument/2006/relationships/tags" Target="../tags/tag15.xml"/><Relationship Id="rId1" Type="http://schemas.openxmlformats.org/officeDocument/2006/relationships/slideLayout" Target="../slideLayouts/slideLayout211.xml"/><Relationship Id="rId6" Type="http://schemas.openxmlformats.org/officeDocument/2006/relationships/tags" Target="../tags/tag1.xml"/><Relationship Id="rId11" Type="http://schemas.openxmlformats.org/officeDocument/2006/relationships/tags" Target="../tags/tag6.xml"/><Relationship Id="rId24" Type="http://schemas.openxmlformats.org/officeDocument/2006/relationships/image" Target="../media/image5.png"/><Relationship Id="rId5" Type="http://schemas.openxmlformats.org/officeDocument/2006/relationships/vmlDrawing" Target="../drawings/vmlDrawing20.vml"/><Relationship Id="rId15" Type="http://schemas.openxmlformats.org/officeDocument/2006/relationships/tags" Target="../tags/tag10.xml"/><Relationship Id="rId23" Type="http://schemas.openxmlformats.org/officeDocument/2006/relationships/image" Target="../media/image1.emf"/><Relationship Id="rId10" Type="http://schemas.openxmlformats.org/officeDocument/2006/relationships/tags" Target="../tags/tag5.xml"/><Relationship Id="rId19" Type="http://schemas.openxmlformats.org/officeDocument/2006/relationships/tags" Target="../tags/tag14.xml"/><Relationship Id="rId4" Type="http://schemas.openxmlformats.org/officeDocument/2006/relationships/theme" Target="../theme/theme20.xml"/><Relationship Id="rId9" Type="http://schemas.openxmlformats.org/officeDocument/2006/relationships/tags" Target="../tags/tag4.xml"/><Relationship Id="rId14" Type="http://schemas.openxmlformats.org/officeDocument/2006/relationships/tags" Target="../tags/tag9.xml"/><Relationship Id="rId22" Type="http://schemas.openxmlformats.org/officeDocument/2006/relationships/oleObject" Target="../embeddings/oleObject20.bin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slideLayout" Target="../slideLayouts/slideLayout216.xml"/><Relationship Id="rId7" Type="http://schemas.openxmlformats.org/officeDocument/2006/relationships/tags" Target="../tags/tag18.xml"/><Relationship Id="rId2" Type="http://schemas.openxmlformats.org/officeDocument/2006/relationships/slideLayout" Target="../slideLayouts/slideLayout215.xml"/><Relationship Id="rId1" Type="http://schemas.openxmlformats.org/officeDocument/2006/relationships/slideLayout" Target="../slideLayouts/slideLayout214.xml"/><Relationship Id="rId6" Type="http://schemas.openxmlformats.org/officeDocument/2006/relationships/vmlDrawing" Target="../drawings/vmlDrawing22.vml"/><Relationship Id="rId5" Type="http://schemas.openxmlformats.org/officeDocument/2006/relationships/theme" Target="../theme/theme21.xml"/><Relationship Id="rId4" Type="http://schemas.openxmlformats.org/officeDocument/2006/relationships/slideLayout" Target="../slideLayouts/slideLayout217.xml"/><Relationship Id="rId9" Type="http://schemas.openxmlformats.org/officeDocument/2006/relationships/image" Target="../media/image12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vmlDrawing" Target="../drawings/vmlDrawing3.v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oleObject" Target="../embeddings/oleObject3.bin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vmlDrawing" Target="../drawings/vmlDrawing4.v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oleObject" Target="../embeddings/oleObject4.bin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vmlDrawing" Target="../drawings/vmlDrawing5.v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oleObject" Target="../embeddings/oleObject5.bin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vmlDrawing" Target="../drawings/vmlDrawing6.v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57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oleObject" Target="../embeddings/oleObject6.bin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vmlDrawing" Target="../drawings/vmlDrawing7.v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68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oleObject" Target="../embeddings/oleObject7.bin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vmlDrawing" Target="../drawings/vmlDrawing8.v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79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oleObject" Target="../embeddings/oleObject8.bin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vmlDrawing" Target="../drawings/vmlDrawing9.v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90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oleObject" Target="../embeddings/oleObject9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1"/>
          <p:cNvGraphicFramePr>
            <a:graphicFrameLocks/>
          </p:cNvGraphicFramePr>
          <p:nvPr/>
        </p:nvGraphicFramePr>
        <p:xfrm>
          <a:off x="13" y="0"/>
          <a:ext cx="218599" cy="1619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" r:id="rId14" imgW="360" imgH="360" progId="">
                  <p:embed/>
                </p:oleObj>
              </mc:Choice>
              <mc:Fallback>
                <p:oleObj r:id="rId14" imgW="360" imgH="360" progId="">
                  <p:embed/>
                  <p:pic>
                    <p:nvPicPr>
                      <p:cNvPr id="0" name="Picture 605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" y="0"/>
                        <a:ext cx="218599" cy="16192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33250" y="2520979"/>
            <a:ext cx="592574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Text</a:t>
            </a:r>
          </a:p>
        </p:txBody>
      </p:sp>
      <p:sp>
        <p:nvSpPr>
          <p:cNvPr id="1029" name="Title Placeholder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36486" y="238125"/>
            <a:ext cx="9997677" cy="338554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Click to edit Master title style</a:t>
            </a:r>
          </a:p>
        </p:txBody>
      </p:sp>
      <p:sp>
        <p:nvSpPr>
          <p:cNvPr id="2" name="McK 1. On-page tracker" hidden="1"/>
          <p:cNvSpPr>
            <a:spLocks noChangeArrowheads="1"/>
          </p:cNvSpPr>
          <p:nvPr/>
        </p:nvSpPr>
        <p:spPr bwMode="auto">
          <a:xfrm>
            <a:off x="336471" y="6350"/>
            <a:ext cx="663900" cy="215444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z="1400">
                <a:solidFill>
                  <a:srgbClr val="808080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TRACKER</a:t>
            </a:r>
            <a:endParaRPr lang="en-US" altLang="en-US">
              <a:latin typeface="Arial" pitchFamily="34" charset="0"/>
            </a:endParaRPr>
          </a:p>
        </p:txBody>
      </p:sp>
      <p:sp>
        <p:nvSpPr>
          <p:cNvPr id="1030" name="McK 3. Unit of measure" hidden="1"/>
          <p:cNvSpPr>
            <a:spLocks noChangeArrowheads="1"/>
          </p:cNvSpPr>
          <p:nvPr/>
        </p:nvSpPr>
        <p:spPr bwMode="auto">
          <a:xfrm>
            <a:off x="336486" y="592168"/>
            <a:ext cx="9997677" cy="246221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mtClean="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Unit of measure</a:t>
            </a:r>
            <a:endParaRPr lang="en-US" altLang="en-US" dirty="0">
              <a:latin typeface="Arial" pitchFamily="34" charset="0"/>
            </a:endParaRPr>
          </a:p>
        </p:txBody>
      </p:sp>
      <p:grpSp>
        <p:nvGrpSpPr>
          <p:cNvPr id="1032" name="Group 7" hidden="1"/>
          <p:cNvGrpSpPr>
            <a:grpSpLocks/>
          </p:cNvGrpSpPr>
          <p:nvPr/>
        </p:nvGrpSpPr>
        <p:grpSpPr bwMode="auto">
          <a:xfrm>
            <a:off x="3133250" y="1884946"/>
            <a:ext cx="5925741" cy="574129"/>
            <a:chOff x="0" y="-34"/>
            <a:chExt cx="2686" cy="355"/>
          </a:xfrm>
        </p:grpSpPr>
        <p:cxnSp>
          <p:nvCxnSpPr>
            <p:cNvPr id="1077" name="AutoShape 249"/>
            <p:cNvCxnSpPr>
              <a:cxnSpLocks noChangeShapeType="1"/>
            </p:cNvCxnSpPr>
            <p:nvPr/>
          </p:nvCxnSpPr>
          <p:spPr bwMode="auto">
            <a:xfrm>
              <a:off x="0" y="320"/>
              <a:ext cx="2686" cy="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sp>
          <p:nvSpPr>
            <p:cNvPr id="3" name="AutoShape 250"/>
            <p:cNvSpPr>
              <a:spLocks noChangeArrowheads="1"/>
            </p:cNvSpPr>
            <p:nvPr/>
          </p:nvSpPr>
          <p:spPr bwMode="auto">
            <a:xfrm>
              <a:off x="0" y="-34"/>
              <a:ext cx="2686" cy="35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18288" anchor="b">
              <a:spAutoFit/>
            </a:bodyPr>
            <a:lstStyle/>
            <a:p>
              <a:pPr>
                <a:buFont typeface="Arial" pitchFamily="34" charset="0"/>
                <a:buNone/>
                <a:defRPr/>
              </a:pPr>
              <a:r>
                <a:rPr lang="en-US" sz="1800" b="1" dirty="0">
                  <a:solidFill>
                    <a:srgbClr val="000000"/>
                  </a:solidFill>
                  <a:latin typeface="Calibri" pitchFamily="34" charset="0"/>
                  <a:ea typeface="MS PGothic" pitchFamily="34" charset="-128"/>
                  <a:sym typeface="Calibri" pitchFamily="34" charset="0"/>
                </a:rPr>
                <a:t>Title</a:t>
              </a:r>
              <a:endParaRPr lang="en-US" altLang="en-US" sz="1800" b="1" dirty="0">
                <a:solidFill>
                  <a:srgbClr val="000000"/>
                </a:solidFill>
                <a:latin typeface="Calibri" pitchFamily="34" charset="0"/>
                <a:ea typeface="MS PGothic" pitchFamily="34" charset="-128"/>
                <a:sym typeface="Calibri" pitchFamily="34" charset="0"/>
              </a:endParaRPr>
            </a:p>
            <a:p>
              <a:pPr>
                <a:buFont typeface="Arial" pitchFamily="34" charset="0"/>
                <a:buNone/>
                <a:defRPr/>
              </a:pPr>
              <a:r>
                <a:rPr lang="en-US" sz="1800" smtClean="0">
                  <a:solidFill>
                    <a:srgbClr val="808080"/>
                  </a:solidFill>
                  <a:latin typeface="Calibri" pitchFamily="34" charset="0"/>
                  <a:ea typeface="MS PGothic" pitchFamily="34" charset="-128"/>
                  <a:sym typeface="Calibri" pitchFamily="34" charset="0"/>
                </a:rPr>
                <a:t>Unit of measure</a:t>
              </a:r>
              <a:endParaRPr lang="en-US" altLang="en-US" dirty="0">
                <a:latin typeface="Arial" pitchFamily="34" charset="0"/>
              </a:endParaRPr>
            </a:p>
          </p:txBody>
        </p:sp>
      </p:grpSp>
      <p:grpSp>
        <p:nvGrpSpPr>
          <p:cNvPr id="1033" name="Group 10" hidden="1"/>
          <p:cNvGrpSpPr>
            <a:grpSpLocks/>
          </p:cNvGrpSpPr>
          <p:nvPr/>
        </p:nvGrpSpPr>
        <p:grpSpPr bwMode="auto">
          <a:xfrm>
            <a:off x="11118545" y="657225"/>
            <a:ext cx="792958" cy="996950"/>
            <a:chOff x="0" y="0"/>
            <a:chExt cx="370" cy="628"/>
          </a:xfrm>
        </p:grpSpPr>
        <p:sp>
          <p:nvSpPr>
            <p:cNvPr id="4" name="Legend1"/>
            <p:cNvSpPr>
              <a:spLocks noChangeArrowheads="1"/>
            </p:cNvSpPr>
            <p:nvPr/>
          </p:nvSpPr>
          <p:spPr bwMode="auto">
            <a:xfrm>
              <a:off x="160" y="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chemeClr val="tx2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5" name="LegendRectangle1"/>
            <p:cNvSpPr>
              <a:spLocks noChangeArrowheads="1"/>
            </p:cNvSpPr>
            <p:nvPr/>
          </p:nvSpPr>
          <p:spPr bwMode="auto">
            <a:xfrm>
              <a:off x="0" y="7"/>
              <a:ext cx="104" cy="101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6" name="Legend2"/>
            <p:cNvSpPr>
              <a:spLocks noChangeArrowheads="1"/>
            </p:cNvSpPr>
            <p:nvPr/>
          </p:nvSpPr>
          <p:spPr bwMode="auto">
            <a:xfrm>
              <a:off x="160" y="17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chemeClr val="tx2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7" name="LegendRectangle2"/>
            <p:cNvSpPr>
              <a:spLocks noChangeArrowheads="1"/>
            </p:cNvSpPr>
            <p:nvPr/>
          </p:nvSpPr>
          <p:spPr bwMode="auto">
            <a:xfrm>
              <a:off x="0" y="177"/>
              <a:ext cx="104" cy="101"/>
            </a:xfrm>
            <a:prstGeom prst="rect">
              <a:avLst/>
            </a:prstGeom>
            <a:solidFill>
              <a:schemeClr val="accent2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8" name="Legend3"/>
            <p:cNvSpPr>
              <a:spLocks noChangeArrowheads="1"/>
            </p:cNvSpPr>
            <p:nvPr/>
          </p:nvSpPr>
          <p:spPr bwMode="auto">
            <a:xfrm>
              <a:off x="160" y="341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chemeClr val="tx2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40" name="LegendRectangle3"/>
            <p:cNvSpPr>
              <a:spLocks noChangeArrowheads="1"/>
            </p:cNvSpPr>
            <p:nvPr/>
          </p:nvSpPr>
          <p:spPr bwMode="auto">
            <a:xfrm>
              <a:off x="0" y="348"/>
              <a:ext cx="104" cy="101"/>
            </a:xfrm>
            <a:prstGeom prst="rect">
              <a:avLst/>
            </a:prstGeom>
            <a:solidFill>
              <a:schemeClr val="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041" name="Legend4"/>
            <p:cNvSpPr>
              <a:spLocks noChangeArrowheads="1"/>
            </p:cNvSpPr>
            <p:nvPr/>
          </p:nvSpPr>
          <p:spPr bwMode="auto">
            <a:xfrm>
              <a:off x="160" y="512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chemeClr val="tx2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42" name="LegendRectangle4"/>
            <p:cNvSpPr>
              <a:spLocks noChangeArrowheads="1"/>
            </p:cNvSpPr>
            <p:nvPr/>
          </p:nvSpPr>
          <p:spPr bwMode="auto">
            <a:xfrm>
              <a:off x="0" y="519"/>
              <a:ext cx="104" cy="101"/>
            </a:xfrm>
            <a:prstGeom prst="rect">
              <a:avLst/>
            </a:prstGeom>
            <a:solidFill>
              <a:schemeClr val="fol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1034" name="Group 19" hidden="1"/>
          <p:cNvGrpSpPr>
            <a:grpSpLocks/>
          </p:cNvGrpSpPr>
          <p:nvPr/>
        </p:nvGrpSpPr>
        <p:grpSpPr bwMode="auto">
          <a:xfrm>
            <a:off x="10702777" y="657225"/>
            <a:ext cx="1208725" cy="730250"/>
            <a:chOff x="0" y="0"/>
            <a:chExt cx="564" cy="460"/>
          </a:xfrm>
        </p:grpSpPr>
        <p:sp>
          <p:nvSpPr>
            <p:cNvPr id="1044" name="LineLegend1"/>
            <p:cNvSpPr>
              <a:spLocks noChangeShapeType="1"/>
            </p:cNvSpPr>
            <p:nvPr/>
          </p:nvSpPr>
          <p:spPr bwMode="auto">
            <a:xfrm>
              <a:off x="0" y="57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045" name="LineLegend2"/>
            <p:cNvSpPr>
              <a:spLocks noChangeShapeType="1"/>
            </p:cNvSpPr>
            <p:nvPr/>
          </p:nvSpPr>
          <p:spPr bwMode="auto">
            <a:xfrm>
              <a:off x="0" y="226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dash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046" name="LineLegend3"/>
            <p:cNvSpPr>
              <a:spLocks noChangeShapeType="1"/>
            </p:cNvSpPr>
            <p:nvPr/>
          </p:nvSpPr>
          <p:spPr bwMode="auto">
            <a:xfrm>
              <a:off x="0" y="401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sysDot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047" name="Legend1"/>
            <p:cNvSpPr>
              <a:spLocks noChangeArrowheads="1"/>
            </p:cNvSpPr>
            <p:nvPr/>
          </p:nvSpPr>
          <p:spPr bwMode="auto">
            <a:xfrm>
              <a:off x="354" y="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chemeClr val="tx2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9" name="Legend2"/>
            <p:cNvSpPr>
              <a:spLocks noChangeArrowheads="1"/>
            </p:cNvSpPr>
            <p:nvPr/>
          </p:nvSpPr>
          <p:spPr bwMode="auto">
            <a:xfrm>
              <a:off x="354" y="168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chemeClr val="tx2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" name="Legend3"/>
            <p:cNvSpPr>
              <a:spLocks noChangeArrowheads="1"/>
            </p:cNvSpPr>
            <p:nvPr/>
          </p:nvSpPr>
          <p:spPr bwMode="auto">
            <a:xfrm>
              <a:off x="354" y="344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chemeClr val="tx2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</p:grpSp>
      <p:grpSp>
        <p:nvGrpSpPr>
          <p:cNvPr id="1035" name="Group 26" hidden="1"/>
          <p:cNvGrpSpPr>
            <a:grpSpLocks/>
          </p:cNvGrpSpPr>
          <p:nvPr/>
        </p:nvGrpSpPr>
        <p:grpSpPr bwMode="auto">
          <a:xfrm>
            <a:off x="10874223" y="657226"/>
            <a:ext cx="1193742" cy="212726"/>
            <a:chOff x="0" y="0"/>
            <a:chExt cx="884679" cy="212367"/>
          </a:xfrm>
        </p:grpSpPr>
        <p:sp>
          <p:nvSpPr>
            <p:cNvPr id="11" name="StickerRectangle"/>
            <p:cNvSpPr>
              <a:spLocks noChangeArrowheads="1"/>
            </p:cNvSpPr>
            <p:nvPr/>
          </p:nvSpPr>
          <p:spPr bwMode="auto">
            <a:xfrm>
              <a:off x="229056" y="0"/>
              <a:ext cx="655623" cy="21200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27432" tIns="0" rIns="0" bIns="27432">
              <a:spAutoFit/>
            </a:bodyPr>
            <a:lstStyle/>
            <a:p>
              <a:pPr algn="r">
                <a:buClr>
                  <a:schemeClr val="tx2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PRELIMINARY</a:t>
              </a:r>
              <a:endParaRPr lang="en-US" altLang="en-US">
                <a:latin typeface="Arial" pitchFamily="34" charset="0"/>
              </a:endParaRPr>
            </a:p>
          </p:txBody>
        </p:sp>
        <p:cxnSp>
          <p:nvCxnSpPr>
            <p:cNvPr id="12" name="AutoShape 31"/>
            <p:cNvCxnSpPr>
              <a:cxnSpLocks noChangeShapeType="1"/>
            </p:cNvCxnSpPr>
            <p:nvPr/>
          </p:nvCxnSpPr>
          <p:spPr bwMode="auto">
            <a:xfrm>
              <a:off x="0" y="0"/>
              <a:ext cx="1" cy="21236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cxnSp>
          <p:nvCxnSpPr>
            <p:cNvPr id="13" name="AutoShape 32"/>
            <p:cNvCxnSpPr>
              <a:cxnSpLocks noChangeShapeType="1"/>
            </p:cNvCxnSpPr>
            <p:nvPr/>
          </p:nvCxnSpPr>
          <p:spPr bwMode="auto">
            <a:xfrm>
              <a:off x="0" y="212366"/>
              <a:ext cx="884665" cy="1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bevel/>
              <a:headEnd/>
              <a:tailEnd/>
            </a:ln>
          </p:spPr>
        </p:cxnSp>
      </p:grpSp>
      <p:grpSp>
        <p:nvGrpSpPr>
          <p:cNvPr id="1036" name="Group 30" hidden="1"/>
          <p:cNvGrpSpPr>
            <a:grpSpLocks/>
          </p:cNvGrpSpPr>
          <p:nvPr/>
        </p:nvGrpSpPr>
        <p:grpSpPr bwMode="auto">
          <a:xfrm>
            <a:off x="336486" y="6358064"/>
            <a:ext cx="9997677" cy="377675"/>
            <a:chOff x="0" y="96"/>
            <a:chExt cx="7519134" cy="377362"/>
          </a:xfrm>
        </p:grpSpPr>
        <p:sp>
          <p:nvSpPr>
            <p:cNvPr id="1055" name="McK 4. Footnote"/>
            <p:cNvSpPr>
              <a:spLocks noChangeArrowheads="1"/>
            </p:cNvSpPr>
            <p:nvPr/>
          </p:nvSpPr>
          <p:spPr bwMode="auto">
            <a:xfrm>
              <a:off x="0" y="96"/>
              <a:ext cx="7519134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b">
              <a:spAutoFit/>
            </a:bodyPr>
            <a:lstStyle/>
            <a:p>
              <a:pPr marL="104775" indent="-104775">
                <a:buFont typeface="Arial" pitchFamily="34" charset="0"/>
                <a:buNone/>
                <a:defRPr/>
              </a:pPr>
              <a:r>
                <a:rPr lang="en-US" sz="1000" smtClean="0">
                  <a:latin typeface="Calibri" pitchFamily="34" charset="0"/>
                  <a:sym typeface="Calibri" pitchFamily="34" charset="0"/>
                </a:rPr>
                <a:t>1 Footnote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56" name="McK 5. Source"/>
            <p:cNvSpPr>
              <a:spLocks noChangeArrowheads="1"/>
            </p:cNvSpPr>
            <p:nvPr/>
          </p:nvSpPr>
          <p:spPr bwMode="auto">
            <a:xfrm>
              <a:off x="0" y="223698"/>
              <a:ext cx="7374070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marL="417513" indent="-417513">
                <a:buFont typeface="Arial" pitchFamily="34" charset="0"/>
                <a:buNone/>
                <a:tabLst>
                  <a:tab pos="428625" algn="l"/>
                </a:tabLst>
                <a:defRPr/>
              </a:pPr>
              <a:r>
                <a:rPr lang="en-US" sz="1000" smtClean="0">
                  <a:latin typeface="Calibri" pitchFamily="34" charset="0"/>
                  <a:sym typeface="Calibri" pitchFamily="34" charset="0"/>
                </a:rPr>
                <a:t>Source: Source</a:t>
              </a:r>
              <a:endParaRPr lang="en-US" sz="1000"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1037" name="Group 33" hidden="1"/>
          <p:cNvGrpSpPr>
            <a:grpSpLocks/>
          </p:cNvGrpSpPr>
          <p:nvPr/>
        </p:nvGrpSpPr>
        <p:grpSpPr bwMode="auto">
          <a:xfrm>
            <a:off x="11028535" y="657229"/>
            <a:ext cx="882074" cy="1308099"/>
            <a:chOff x="0" y="0"/>
            <a:chExt cx="654653" cy="1306516"/>
          </a:xfrm>
        </p:grpSpPr>
        <p:sp>
          <p:nvSpPr>
            <p:cNvPr id="1058" name="Legend1"/>
            <p:cNvSpPr>
              <a:spLocks noChangeArrowheads="1"/>
            </p:cNvSpPr>
            <p:nvPr/>
          </p:nvSpPr>
          <p:spPr bwMode="auto">
            <a:xfrm>
              <a:off x="321296" y="12685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chemeClr val="tx2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59" name="Legend2"/>
            <p:cNvSpPr>
              <a:spLocks noChangeArrowheads="1"/>
            </p:cNvSpPr>
            <p:nvPr/>
          </p:nvSpPr>
          <p:spPr bwMode="auto">
            <a:xfrm>
              <a:off x="321296" y="286990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chemeClr val="tx2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60" name="Legend3"/>
            <p:cNvSpPr>
              <a:spLocks noChangeArrowheads="1"/>
            </p:cNvSpPr>
            <p:nvPr/>
          </p:nvSpPr>
          <p:spPr bwMode="auto">
            <a:xfrm>
              <a:off x="321296" y="56129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chemeClr val="tx2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61" name="Legend4"/>
            <p:cNvSpPr>
              <a:spLocks noChangeArrowheads="1"/>
            </p:cNvSpPr>
            <p:nvPr/>
          </p:nvSpPr>
          <p:spPr bwMode="auto">
            <a:xfrm>
              <a:off x="321296" y="83401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chemeClr val="tx2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62" name="Legend5"/>
            <p:cNvSpPr>
              <a:spLocks noChangeArrowheads="1"/>
            </p:cNvSpPr>
            <p:nvPr/>
          </p:nvSpPr>
          <p:spPr bwMode="auto">
            <a:xfrm>
              <a:off x="321296" y="110990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chemeClr val="tx2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grpSp>
          <p:nvGrpSpPr>
            <p:cNvPr id="1048" name="Group 39"/>
            <p:cNvGrpSpPr>
              <a:grpSpLocks noChangeAspect="1"/>
            </p:cNvGrpSpPr>
            <p:nvPr/>
          </p:nvGrpSpPr>
          <p:grpSpPr bwMode="auto">
            <a:xfrm>
              <a:off x="0" y="0"/>
              <a:ext cx="209550" cy="209551"/>
              <a:chOff x="0" y="0"/>
              <a:chExt cx="160" cy="160"/>
            </a:xfrm>
          </p:grpSpPr>
          <p:sp>
            <p:nvSpPr>
              <p:cNvPr id="1064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049" name="Group 42"/>
            <p:cNvGrpSpPr>
              <a:grpSpLocks noChangeAspect="1"/>
            </p:cNvGrpSpPr>
            <p:nvPr/>
          </p:nvGrpSpPr>
          <p:grpSpPr bwMode="auto">
            <a:xfrm>
              <a:off x="0" y="274241"/>
              <a:ext cx="209550" cy="209551"/>
              <a:chOff x="0" y="0"/>
              <a:chExt cx="160" cy="160"/>
            </a:xfrm>
          </p:grpSpPr>
          <p:sp>
            <p:nvSpPr>
              <p:cNvPr id="1067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050" name="Group 45"/>
            <p:cNvGrpSpPr>
              <a:grpSpLocks noChangeAspect="1"/>
            </p:cNvGrpSpPr>
            <p:nvPr/>
          </p:nvGrpSpPr>
          <p:grpSpPr bwMode="auto">
            <a:xfrm>
              <a:off x="0" y="548482"/>
              <a:ext cx="209550" cy="209551"/>
              <a:chOff x="0" y="0"/>
              <a:chExt cx="160" cy="160"/>
            </a:xfrm>
          </p:grpSpPr>
          <p:sp>
            <p:nvSpPr>
              <p:cNvPr id="1070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051" name="Group 48"/>
            <p:cNvGrpSpPr>
              <a:grpSpLocks noChangeAspect="1"/>
            </p:cNvGrpSpPr>
            <p:nvPr/>
          </p:nvGrpSpPr>
          <p:grpSpPr bwMode="auto">
            <a:xfrm>
              <a:off x="0" y="822723"/>
              <a:ext cx="209550" cy="209551"/>
              <a:chOff x="0" y="0"/>
              <a:chExt cx="160" cy="160"/>
            </a:xfrm>
          </p:grpSpPr>
          <p:sp>
            <p:nvSpPr>
              <p:cNvPr id="1073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052" name="Group 51"/>
            <p:cNvGrpSpPr>
              <a:grpSpLocks noChangeAspect="1"/>
            </p:cNvGrpSpPr>
            <p:nvPr/>
          </p:nvGrpSpPr>
          <p:grpSpPr bwMode="auto">
            <a:xfrm>
              <a:off x="0" y="1096965"/>
              <a:ext cx="209550" cy="209551"/>
              <a:chOff x="0" y="0"/>
              <a:chExt cx="160" cy="160"/>
            </a:xfrm>
          </p:grpSpPr>
          <p:sp>
            <p:nvSpPr>
              <p:cNvPr id="1076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</p:grpSp>
      <p:pic>
        <p:nvPicPr>
          <p:cNvPr id="1038" name="Picture 98" descr="http://grafolit.si/images/clients/app-logo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1112124" y="6510339"/>
            <a:ext cx="979407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39" name="Group 55"/>
          <p:cNvGrpSpPr>
            <a:grpSpLocks/>
          </p:cNvGrpSpPr>
          <p:nvPr/>
        </p:nvGrpSpPr>
        <p:grpSpPr bwMode="auto">
          <a:xfrm>
            <a:off x="21" y="0"/>
            <a:ext cx="192881" cy="6858000"/>
            <a:chOff x="0" y="0"/>
            <a:chExt cx="142876" cy="6858000"/>
          </a:xfrm>
        </p:grpSpPr>
        <p:sp>
          <p:nvSpPr>
            <p:cNvPr id="1080" name="Rectangle 76"/>
            <p:cNvSpPr>
              <a:spLocks noChangeArrowheads="1"/>
            </p:cNvSpPr>
            <p:nvPr/>
          </p:nvSpPr>
          <p:spPr bwMode="auto">
            <a:xfrm>
              <a:off x="0" y="0"/>
              <a:ext cx="142876" cy="2284413"/>
            </a:xfrm>
            <a:prstGeom prst="rect">
              <a:avLst/>
            </a:prstGeom>
            <a:solidFill>
              <a:schemeClr val="accent2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1081" name="Rectangle 91"/>
            <p:cNvSpPr>
              <a:spLocks noChangeArrowheads="1"/>
            </p:cNvSpPr>
            <p:nvPr/>
          </p:nvSpPr>
          <p:spPr bwMode="auto">
            <a:xfrm>
              <a:off x="0" y="2286000"/>
              <a:ext cx="142876" cy="4572000"/>
            </a:xfrm>
            <a:prstGeom prst="rect">
              <a:avLst/>
            </a:prstGeom>
            <a:solidFill>
              <a:srgbClr val="E71921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1082" name="Straight Connector 92"/>
            <p:cNvSpPr>
              <a:spLocks noChangeShapeType="1"/>
            </p:cNvSpPr>
            <p:nvPr/>
          </p:nvSpPr>
          <p:spPr bwMode="auto">
            <a:xfrm flipV="1">
              <a:off x="0" y="2286000"/>
              <a:ext cx="142876" cy="0"/>
            </a:xfrm>
            <a:prstGeom prst="line">
              <a:avLst/>
            </a:prstGeom>
            <a:noFill/>
            <a:ln w="19050" cap="flat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>
                <a:latin typeface="Arial" pitchFamily="34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  <a:sym typeface="Arial Unicode MS" pitchFamily="34" charset="-128"/>
        </a:defRPr>
      </a:lvl1pPr>
      <a:lvl2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2pPr>
      <a:lvl3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3pPr>
      <a:lvl4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4pPr>
      <a:lvl5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5pPr>
      <a:lvl6pPr marL="13716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6pPr>
      <a:lvl7pPr marL="18288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7pPr>
      <a:lvl8pPr marL="22860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8pPr>
      <a:lvl9pPr marL="27432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1pPr>
      <a:lvl2pPr marL="196850" indent="-1952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2pPr>
      <a:lvl3pPr marL="466725" indent="-2667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3pPr>
      <a:lvl4pPr marL="627063" indent="-15875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4pPr>
      <a:lvl5pPr marL="765175" indent="-1317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5pPr>
      <a:lvl6pPr marL="12223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6pPr>
      <a:lvl7pPr marL="16795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7pPr>
      <a:lvl8pPr marL="21367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8pPr>
      <a:lvl9pPr marL="25939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1"/>
          <p:cNvGraphicFramePr>
            <a:graphicFrameLocks/>
          </p:cNvGraphicFramePr>
          <p:nvPr/>
        </p:nvGraphicFramePr>
        <p:xfrm>
          <a:off x="13" y="0"/>
          <a:ext cx="218599" cy="1619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3" r:id="rId14" imgW="360" imgH="360" progId="">
                  <p:embed/>
                </p:oleObj>
              </mc:Choice>
              <mc:Fallback>
                <p:oleObj r:id="rId14" imgW="360" imgH="360" progId="">
                  <p:embed/>
                  <p:pic>
                    <p:nvPicPr>
                      <p:cNvPr id="0" name="Picture 605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" y="0"/>
                        <a:ext cx="218599" cy="16192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44" name="Picture 65"/>
          <p:cNvPicPr>
            <a:picLocks noChangeAspect="1" noChangeArrowheads="1"/>
          </p:cNvPicPr>
          <p:nvPr/>
        </p:nvPicPr>
        <p:blipFill>
          <a:blip r:embed="rId16" cstate="email"/>
          <a:srcRect/>
          <a:stretch>
            <a:fillRect/>
          </a:stretch>
        </p:blipFill>
        <p:spPr bwMode="auto">
          <a:xfrm>
            <a:off x="10426320" y="238132"/>
            <a:ext cx="1665207" cy="333376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</p:pic>
      <p:sp>
        <p:nvSpPr>
          <p:cNvPr id="2" name="doc id"/>
          <p:cNvSpPr>
            <a:spLocks noChangeArrowheads="1"/>
          </p:cNvSpPr>
          <p:nvPr/>
        </p:nvSpPr>
        <p:spPr bwMode="auto">
          <a:xfrm>
            <a:off x="11184970" y="38108"/>
            <a:ext cx="906541" cy="123826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/>
          <a:lstStyle/>
          <a:p>
            <a:pPr algn="r">
              <a:buFont typeface="Arial" pitchFamily="34" charset="0"/>
              <a:buNone/>
              <a:defRPr/>
            </a:pPr>
            <a:r>
              <a:rPr lang="en-US" sz="800" smtClean="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DOC ID</a:t>
            </a:r>
            <a:endParaRPr lang="en-US" sz="800" dirty="0">
              <a:solidFill>
                <a:srgbClr val="000000"/>
              </a:solidFill>
              <a:latin typeface="Calibri" pitchFamily="34" charset="0"/>
              <a:sym typeface="Calibri" pitchFamily="34" charset="0"/>
            </a:endParaRPr>
          </a:p>
        </p:txBody>
      </p:sp>
      <p:sp>
        <p:nvSpPr>
          <p:cNvPr id="10245" name="Working Draft"/>
          <p:cNvSpPr>
            <a:spLocks noChangeArrowheads="1"/>
          </p:cNvSpPr>
          <p:nvPr/>
        </p:nvSpPr>
        <p:spPr bwMode="auto">
          <a:xfrm rot="5400000">
            <a:off x="11359152" y="2099357"/>
            <a:ext cx="1803379" cy="92333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>
              <a:buFont typeface="Arial" pitchFamily="34" charset="0"/>
              <a:buNone/>
              <a:defRPr/>
            </a:pPr>
            <a:r>
              <a:rPr lang="en-US" sz="600" smtClean="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Last Modified 4/29/2016 11:49 AM SE Asia Standard Time</a:t>
            </a:r>
            <a:endParaRPr lang="en-US" dirty="0">
              <a:solidFill>
                <a:srgbClr val="000000"/>
              </a:solidFill>
              <a:latin typeface="Calibri" pitchFamily="34" charset="0"/>
              <a:sym typeface="Calibri" pitchFamily="34" charset="0"/>
            </a:endParaRPr>
          </a:p>
        </p:txBody>
      </p:sp>
      <p:sp>
        <p:nvSpPr>
          <p:cNvPr id="10246" name="Printed"/>
          <p:cNvSpPr>
            <a:spLocks noChangeArrowheads="1"/>
          </p:cNvSpPr>
          <p:nvPr/>
        </p:nvSpPr>
        <p:spPr bwMode="auto">
          <a:xfrm rot="5400000">
            <a:off x="11479355" y="4315508"/>
            <a:ext cx="1562928" cy="92333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>
              <a:buFont typeface="Arial" pitchFamily="34" charset="0"/>
              <a:buNone/>
              <a:defRPr/>
            </a:pPr>
            <a:r>
              <a:rPr lang="en-US" sz="600" smtClean="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Printed 4/28/2016 3:50 PM SE Asia Standard Time</a:t>
            </a:r>
            <a:endParaRPr lang="en-US" dirty="0">
              <a:solidFill>
                <a:srgbClr val="000000"/>
              </a:solidFill>
              <a:latin typeface="Calibri" pitchFamily="34" charset="0"/>
              <a:sym typeface="Calibri" pitchFamily="34" charset="0"/>
            </a:endParaRPr>
          </a:p>
        </p:txBody>
      </p:sp>
      <p:sp>
        <p:nvSpPr>
          <p:cNvPr id="10248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33250" y="2520951"/>
            <a:ext cx="5925741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Click to edit Master text styles</a:t>
            </a:r>
          </a:p>
          <a:p>
            <a:pPr lvl="1"/>
            <a:r>
              <a:rPr lang="en-US" altLang="zh-CN">
                <a:sym typeface="Arial Unicode MS" pitchFamily="34" charset="-128"/>
              </a:rPr>
              <a:t>Second level</a:t>
            </a:r>
          </a:p>
          <a:p>
            <a:pPr lvl="2"/>
            <a:r>
              <a:rPr lang="en-US" altLang="zh-CN">
                <a:sym typeface="Arial Unicode MS" pitchFamily="34" charset="-128"/>
              </a:rPr>
              <a:t>Third level</a:t>
            </a:r>
          </a:p>
          <a:p>
            <a:pPr lvl="3"/>
            <a:r>
              <a:rPr lang="en-US" altLang="zh-CN">
                <a:sym typeface="Arial Unicode MS" pitchFamily="34" charset="-128"/>
              </a:rPr>
              <a:t>Fourth level</a:t>
            </a:r>
          </a:p>
          <a:p>
            <a:pPr lvl="4"/>
            <a:r>
              <a:rPr lang="en-US" altLang="zh-CN">
                <a:sym typeface="Arial Unicode MS" pitchFamily="34" charset="-128"/>
              </a:rPr>
              <a:t>Fifth level</a:t>
            </a:r>
          </a:p>
        </p:txBody>
      </p:sp>
      <p:sp>
        <p:nvSpPr>
          <p:cNvPr id="10249" name="Title Placeholder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36486" y="238125"/>
            <a:ext cx="9997677" cy="338554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Click to edit Master title style</a:t>
            </a:r>
          </a:p>
        </p:txBody>
      </p:sp>
      <p:sp>
        <p:nvSpPr>
          <p:cNvPr id="3" name="McK 1. On-page tracker" hidden="1"/>
          <p:cNvSpPr>
            <a:spLocks noChangeArrowheads="1"/>
          </p:cNvSpPr>
          <p:nvPr/>
        </p:nvSpPr>
        <p:spPr bwMode="auto">
          <a:xfrm>
            <a:off x="336471" y="6350"/>
            <a:ext cx="663900" cy="215444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z="140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TRACKER</a:t>
            </a:r>
            <a:endParaRPr lang="en-US" altLang="en-US">
              <a:latin typeface="Arial" pitchFamily="34" charset="0"/>
            </a:endParaRPr>
          </a:p>
        </p:txBody>
      </p:sp>
      <p:sp>
        <p:nvSpPr>
          <p:cNvPr id="10250" name="McK 3. Unit of measure" hidden="1"/>
          <p:cNvSpPr>
            <a:spLocks noChangeArrowheads="1"/>
          </p:cNvSpPr>
          <p:nvPr/>
        </p:nvSpPr>
        <p:spPr bwMode="auto">
          <a:xfrm>
            <a:off x="336486" y="592168"/>
            <a:ext cx="9997677" cy="246221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mtClean="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Unit of measure</a:t>
            </a:r>
            <a:endParaRPr lang="en-US" altLang="en-US" dirty="0">
              <a:latin typeface="Arial" pitchFamily="34" charset="0"/>
            </a:endParaRPr>
          </a:p>
        </p:txBody>
      </p:sp>
      <p:grpSp>
        <p:nvGrpSpPr>
          <p:cNvPr id="10252" name="Group 11" hidden="1"/>
          <p:cNvGrpSpPr>
            <a:grpSpLocks/>
          </p:cNvGrpSpPr>
          <p:nvPr/>
        </p:nvGrpSpPr>
        <p:grpSpPr bwMode="auto">
          <a:xfrm>
            <a:off x="3133250" y="1884946"/>
            <a:ext cx="5925741" cy="574129"/>
            <a:chOff x="0" y="-34"/>
            <a:chExt cx="2686" cy="355"/>
          </a:xfrm>
        </p:grpSpPr>
        <p:cxnSp>
          <p:nvCxnSpPr>
            <p:cNvPr id="10298" name="AutoShape 249"/>
            <p:cNvCxnSpPr>
              <a:cxnSpLocks noChangeShapeType="1"/>
            </p:cNvCxnSpPr>
            <p:nvPr/>
          </p:nvCxnSpPr>
          <p:spPr bwMode="auto">
            <a:xfrm>
              <a:off x="0" y="320"/>
              <a:ext cx="2686" cy="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sp>
          <p:nvSpPr>
            <p:cNvPr id="4" name="AutoShape 250"/>
            <p:cNvSpPr>
              <a:spLocks noChangeArrowheads="1"/>
            </p:cNvSpPr>
            <p:nvPr/>
          </p:nvSpPr>
          <p:spPr bwMode="auto">
            <a:xfrm>
              <a:off x="0" y="-34"/>
              <a:ext cx="2686" cy="35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18288" anchor="b">
              <a:spAutoFit/>
            </a:bodyPr>
            <a:lstStyle/>
            <a:p>
              <a:pPr>
                <a:buFont typeface="Arial" pitchFamily="34" charset="0"/>
                <a:buNone/>
                <a:defRPr/>
              </a:pPr>
              <a:r>
                <a:rPr lang="en-US" sz="1800" b="1" dirty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Title</a:t>
              </a:r>
              <a:endParaRPr lang="en-US" altLang="en-US" sz="1800" b="1" dirty="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  <a:p>
              <a:pPr>
                <a:buFont typeface="Arial" pitchFamily="34" charset="0"/>
                <a:buNone/>
                <a:defRPr/>
              </a:pPr>
              <a:r>
                <a:rPr lang="en-US" sz="1800" smtClean="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Unit of measure</a:t>
              </a:r>
              <a:endParaRPr lang="en-US" altLang="en-US" dirty="0">
                <a:latin typeface="Arial" pitchFamily="34" charset="0"/>
              </a:endParaRPr>
            </a:p>
          </p:txBody>
        </p:sp>
      </p:grpSp>
      <p:grpSp>
        <p:nvGrpSpPr>
          <p:cNvPr id="10253" name="Group 14" hidden="1"/>
          <p:cNvGrpSpPr>
            <a:grpSpLocks/>
          </p:cNvGrpSpPr>
          <p:nvPr/>
        </p:nvGrpSpPr>
        <p:grpSpPr bwMode="auto">
          <a:xfrm>
            <a:off x="11139983" y="657225"/>
            <a:ext cx="792599" cy="996950"/>
            <a:chOff x="0" y="0"/>
            <a:chExt cx="369" cy="628"/>
          </a:xfrm>
        </p:grpSpPr>
        <p:sp>
          <p:nvSpPr>
            <p:cNvPr id="5" name="Legend1"/>
            <p:cNvSpPr>
              <a:spLocks noChangeArrowheads="1"/>
            </p:cNvSpPr>
            <p:nvPr/>
          </p:nvSpPr>
          <p:spPr bwMode="auto">
            <a:xfrm>
              <a:off x="160" y="0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6" name="LegendRectangle1"/>
            <p:cNvSpPr>
              <a:spLocks noChangeArrowheads="1"/>
            </p:cNvSpPr>
            <p:nvPr/>
          </p:nvSpPr>
          <p:spPr bwMode="auto">
            <a:xfrm>
              <a:off x="0" y="7"/>
              <a:ext cx="104" cy="101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7" name="Legend2"/>
            <p:cNvSpPr>
              <a:spLocks noChangeArrowheads="1"/>
            </p:cNvSpPr>
            <p:nvPr/>
          </p:nvSpPr>
          <p:spPr bwMode="auto">
            <a:xfrm>
              <a:off x="160" y="170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8" name="LegendRectangle2"/>
            <p:cNvSpPr>
              <a:spLocks noChangeArrowheads="1"/>
            </p:cNvSpPr>
            <p:nvPr/>
          </p:nvSpPr>
          <p:spPr bwMode="auto">
            <a:xfrm>
              <a:off x="0" y="177"/>
              <a:ext cx="104" cy="101"/>
            </a:xfrm>
            <a:prstGeom prst="rect">
              <a:avLst/>
            </a:prstGeom>
            <a:solidFill>
              <a:schemeClr val="accent2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9" name="Legend3"/>
            <p:cNvSpPr>
              <a:spLocks noChangeArrowheads="1"/>
            </p:cNvSpPr>
            <p:nvPr/>
          </p:nvSpPr>
          <p:spPr bwMode="auto">
            <a:xfrm>
              <a:off x="160" y="341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260" name="LegendRectangle3"/>
            <p:cNvSpPr>
              <a:spLocks noChangeArrowheads="1"/>
            </p:cNvSpPr>
            <p:nvPr/>
          </p:nvSpPr>
          <p:spPr bwMode="auto">
            <a:xfrm>
              <a:off x="0" y="348"/>
              <a:ext cx="104" cy="101"/>
            </a:xfrm>
            <a:prstGeom prst="rect">
              <a:avLst/>
            </a:prstGeom>
            <a:solidFill>
              <a:schemeClr val="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0261" name="Legend4"/>
            <p:cNvSpPr>
              <a:spLocks noChangeArrowheads="1"/>
            </p:cNvSpPr>
            <p:nvPr/>
          </p:nvSpPr>
          <p:spPr bwMode="auto">
            <a:xfrm>
              <a:off x="160" y="512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262" name="LegendRectangle4"/>
            <p:cNvSpPr>
              <a:spLocks noChangeArrowheads="1"/>
            </p:cNvSpPr>
            <p:nvPr/>
          </p:nvSpPr>
          <p:spPr bwMode="auto">
            <a:xfrm>
              <a:off x="0" y="519"/>
              <a:ext cx="104" cy="101"/>
            </a:xfrm>
            <a:prstGeom prst="rect">
              <a:avLst/>
            </a:prstGeom>
            <a:solidFill>
              <a:schemeClr val="fol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10254" name="Group 23" hidden="1"/>
          <p:cNvGrpSpPr>
            <a:grpSpLocks/>
          </p:cNvGrpSpPr>
          <p:nvPr/>
        </p:nvGrpSpPr>
        <p:grpSpPr bwMode="auto">
          <a:xfrm>
            <a:off x="10724203" y="657225"/>
            <a:ext cx="1208480" cy="730250"/>
            <a:chOff x="0" y="0"/>
            <a:chExt cx="563" cy="460"/>
          </a:xfrm>
        </p:grpSpPr>
        <p:sp>
          <p:nvSpPr>
            <p:cNvPr id="10264" name="LineLegend1"/>
            <p:cNvSpPr>
              <a:spLocks noChangeShapeType="1"/>
            </p:cNvSpPr>
            <p:nvPr/>
          </p:nvSpPr>
          <p:spPr bwMode="auto">
            <a:xfrm>
              <a:off x="0" y="57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0265" name="LineLegend2"/>
            <p:cNvSpPr>
              <a:spLocks noChangeShapeType="1"/>
            </p:cNvSpPr>
            <p:nvPr/>
          </p:nvSpPr>
          <p:spPr bwMode="auto">
            <a:xfrm>
              <a:off x="0" y="226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dash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0266" name="LineLegend3"/>
            <p:cNvSpPr>
              <a:spLocks noChangeShapeType="1"/>
            </p:cNvSpPr>
            <p:nvPr/>
          </p:nvSpPr>
          <p:spPr bwMode="auto">
            <a:xfrm>
              <a:off x="0" y="401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sysDot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0267" name="Legend1"/>
            <p:cNvSpPr>
              <a:spLocks noChangeArrowheads="1"/>
            </p:cNvSpPr>
            <p:nvPr/>
          </p:nvSpPr>
          <p:spPr bwMode="auto">
            <a:xfrm>
              <a:off x="354" y="0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268" name="Legend2"/>
            <p:cNvSpPr>
              <a:spLocks noChangeArrowheads="1"/>
            </p:cNvSpPr>
            <p:nvPr/>
          </p:nvSpPr>
          <p:spPr bwMode="auto">
            <a:xfrm>
              <a:off x="354" y="168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" name="Legend3"/>
            <p:cNvSpPr>
              <a:spLocks noChangeArrowheads="1"/>
            </p:cNvSpPr>
            <p:nvPr/>
          </p:nvSpPr>
          <p:spPr bwMode="auto">
            <a:xfrm>
              <a:off x="354" y="344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</p:grpSp>
      <p:grpSp>
        <p:nvGrpSpPr>
          <p:cNvPr id="10255" name="Group 30" hidden="1"/>
          <p:cNvGrpSpPr>
            <a:grpSpLocks/>
          </p:cNvGrpSpPr>
          <p:nvPr/>
        </p:nvGrpSpPr>
        <p:grpSpPr bwMode="auto">
          <a:xfrm>
            <a:off x="10895654" y="657226"/>
            <a:ext cx="1195880" cy="212726"/>
            <a:chOff x="0" y="0"/>
            <a:chExt cx="884678" cy="212367"/>
          </a:xfrm>
        </p:grpSpPr>
        <p:sp>
          <p:nvSpPr>
            <p:cNvPr id="11" name="StickerRectangle"/>
            <p:cNvSpPr>
              <a:spLocks noChangeArrowheads="1"/>
            </p:cNvSpPr>
            <p:nvPr/>
          </p:nvSpPr>
          <p:spPr bwMode="auto">
            <a:xfrm>
              <a:off x="230228" y="0"/>
              <a:ext cx="654450" cy="21200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27432" tIns="0" rIns="0" bIns="27432">
              <a:spAutoFit/>
            </a:bodyPr>
            <a:lstStyle/>
            <a:p>
              <a:pPr algn="r"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PRELIMINARY</a:t>
              </a:r>
              <a:endParaRPr lang="en-US" altLang="en-US">
                <a:latin typeface="Arial" pitchFamily="34" charset="0"/>
              </a:endParaRPr>
            </a:p>
          </p:txBody>
        </p:sp>
        <p:cxnSp>
          <p:nvCxnSpPr>
            <p:cNvPr id="12" name="AutoShape 31"/>
            <p:cNvCxnSpPr>
              <a:cxnSpLocks noChangeShapeType="1"/>
            </p:cNvCxnSpPr>
            <p:nvPr/>
          </p:nvCxnSpPr>
          <p:spPr bwMode="auto">
            <a:xfrm>
              <a:off x="0" y="0"/>
              <a:ext cx="1" cy="21236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cxnSp>
          <p:nvCxnSpPr>
            <p:cNvPr id="10283" name="AutoShape 32"/>
            <p:cNvCxnSpPr>
              <a:cxnSpLocks noChangeShapeType="1"/>
            </p:cNvCxnSpPr>
            <p:nvPr/>
          </p:nvCxnSpPr>
          <p:spPr bwMode="auto">
            <a:xfrm>
              <a:off x="0" y="212366"/>
              <a:ext cx="884665" cy="1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bevel/>
              <a:headEnd/>
              <a:tailEnd/>
            </a:ln>
          </p:spPr>
        </p:cxnSp>
      </p:grpSp>
      <p:grpSp>
        <p:nvGrpSpPr>
          <p:cNvPr id="10256" name="Group 34" hidden="1"/>
          <p:cNvGrpSpPr>
            <a:grpSpLocks/>
          </p:cNvGrpSpPr>
          <p:nvPr/>
        </p:nvGrpSpPr>
        <p:grpSpPr bwMode="auto">
          <a:xfrm>
            <a:off x="336486" y="6358045"/>
            <a:ext cx="9997677" cy="377728"/>
            <a:chOff x="0" y="96"/>
            <a:chExt cx="7406256" cy="377413"/>
          </a:xfrm>
        </p:grpSpPr>
        <p:sp>
          <p:nvSpPr>
            <p:cNvPr id="10275" name="McK 4. Footnote"/>
            <p:cNvSpPr>
              <a:spLocks noChangeArrowheads="1"/>
            </p:cNvSpPr>
            <p:nvPr/>
          </p:nvSpPr>
          <p:spPr bwMode="auto">
            <a:xfrm>
              <a:off x="0" y="96"/>
              <a:ext cx="7406256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b">
              <a:spAutoFit/>
            </a:bodyPr>
            <a:lstStyle/>
            <a:p>
              <a:pPr marL="104775" indent="-104775">
                <a:buFont typeface="Arial" pitchFamily="34" charset="0"/>
                <a:buNone/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1 Footnote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276" name="McK 5. Source"/>
            <p:cNvSpPr>
              <a:spLocks noChangeArrowheads="1"/>
            </p:cNvSpPr>
            <p:nvPr/>
          </p:nvSpPr>
          <p:spPr bwMode="auto">
            <a:xfrm>
              <a:off x="0" y="223749"/>
              <a:ext cx="7406256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b">
              <a:spAutoFit/>
            </a:bodyPr>
            <a:lstStyle/>
            <a:p>
              <a:pPr marL="417513" indent="-417513">
                <a:buFont typeface="Arial" pitchFamily="34" charset="0"/>
                <a:buNone/>
                <a:tabLst>
                  <a:tab pos="428625" algn="l"/>
                </a:tabLst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Source: Source</a:t>
              </a:r>
              <a:endParaRPr lang="en-US" sz="10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10257" name="Group 37" hidden="1"/>
          <p:cNvGrpSpPr>
            <a:grpSpLocks/>
          </p:cNvGrpSpPr>
          <p:nvPr/>
        </p:nvGrpSpPr>
        <p:grpSpPr bwMode="auto">
          <a:xfrm>
            <a:off x="11049958" y="657229"/>
            <a:ext cx="882074" cy="1308099"/>
            <a:chOff x="0" y="0"/>
            <a:chExt cx="653301" cy="1306516"/>
          </a:xfrm>
        </p:grpSpPr>
        <p:sp>
          <p:nvSpPr>
            <p:cNvPr id="10278" name="Legend1"/>
            <p:cNvSpPr>
              <a:spLocks noChangeArrowheads="1"/>
            </p:cNvSpPr>
            <p:nvPr/>
          </p:nvSpPr>
          <p:spPr bwMode="auto">
            <a:xfrm>
              <a:off x="320633" y="12685"/>
              <a:ext cx="332668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279" name="Legend2"/>
            <p:cNvSpPr>
              <a:spLocks noChangeArrowheads="1"/>
            </p:cNvSpPr>
            <p:nvPr/>
          </p:nvSpPr>
          <p:spPr bwMode="auto">
            <a:xfrm>
              <a:off x="320633" y="286990"/>
              <a:ext cx="332668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280" name="Legend3"/>
            <p:cNvSpPr>
              <a:spLocks noChangeArrowheads="1"/>
            </p:cNvSpPr>
            <p:nvPr/>
          </p:nvSpPr>
          <p:spPr bwMode="auto">
            <a:xfrm>
              <a:off x="320633" y="561294"/>
              <a:ext cx="332668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281" name="Legend4"/>
            <p:cNvSpPr>
              <a:spLocks noChangeArrowheads="1"/>
            </p:cNvSpPr>
            <p:nvPr/>
          </p:nvSpPr>
          <p:spPr bwMode="auto">
            <a:xfrm>
              <a:off x="320633" y="834014"/>
              <a:ext cx="332668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282" name="Legend5"/>
            <p:cNvSpPr>
              <a:spLocks noChangeArrowheads="1"/>
            </p:cNvSpPr>
            <p:nvPr/>
          </p:nvSpPr>
          <p:spPr bwMode="auto">
            <a:xfrm>
              <a:off x="320633" y="1109904"/>
              <a:ext cx="332668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grpSp>
          <p:nvGrpSpPr>
            <p:cNvPr id="10269" name="Group 43"/>
            <p:cNvGrpSpPr>
              <a:grpSpLocks noChangeAspect="1"/>
            </p:cNvGrpSpPr>
            <p:nvPr/>
          </p:nvGrpSpPr>
          <p:grpSpPr bwMode="auto">
            <a:xfrm>
              <a:off x="0" y="0"/>
              <a:ext cx="209550" cy="209551"/>
              <a:chOff x="0" y="0"/>
              <a:chExt cx="160" cy="160"/>
            </a:xfrm>
          </p:grpSpPr>
          <p:sp>
            <p:nvSpPr>
              <p:cNvPr id="10284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0270" name="Group 46"/>
            <p:cNvGrpSpPr>
              <a:grpSpLocks noChangeAspect="1"/>
            </p:cNvGrpSpPr>
            <p:nvPr/>
          </p:nvGrpSpPr>
          <p:grpSpPr bwMode="auto">
            <a:xfrm>
              <a:off x="0" y="274241"/>
              <a:ext cx="209550" cy="209551"/>
              <a:chOff x="0" y="0"/>
              <a:chExt cx="160" cy="160"/>
            </a:xfrm>
          </p:grpSpPr>
          <p:sp>
            <p:nvSpPr>
              <p:cNvPr id="10287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0271" name="Group 49"/>
            <p:cNvGrpSpPr>
              <a:grpSpLocks noChangeAspect="1"/>
            </p:cNvGrpSpPr>
            <p:nvPr/>
          </p:nvGrpSpPr>
          <p:grpSpPr bwMode="auto">
            <a:xfrm>
              <a:off x="0" y="548482"/>
              <a:ext cx="209550" cy="209551"/>
              <a:chOff x="0" y="0"/>
              <a:chExt cx="160" cy="160"/>
            </a:xfrm>
          </p:grpSpPr>
          <p:sp>
            <p:nvSpPr>
              <p:cNvPr id="10290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0272" name="Group 52"/>
            <p:cNvGrpSpPr>
              <a:grpSpLocks noChangeAspect="1"/>
            </p:cNvGrpSpPr>
            <p:nvPr/>
          </p:nvGrpSpPr>
          <p:grpSpPr bwMode="auto">
            <a:xfrm>
              <a:off x="0" y="822723"/>
              <a:ext cx="209550" cy="209551"/>
              <a:chOff x="0" y="0"/>
              <a:chExt cx="160" cy="160"/>
            </a:xfrm>
          </p:grpSpPr>
          <p:sp>
            <p:nvSpPr>
              <p:cNvPr id="10293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0273" name="Group 55"/>
            <p:cNvGrpSpPr>
              <a:grpSpLocks noChangeAspect="1"/>
            </p:cNvGrpSpPr>
            <p:nvPr/>
          </p:nvGrpSpPr>
          <p:grpSpPr bwMode="auto">
            <a:xfrm>
              <a:off x="0" y="1096965"/>
              <a:ext cx="209550" cy="209551"/>
              <a:chOff x="0" y="0"/>
              <a:chExt cx="160" cy="160"/>
            </a:xfrm>
          </p:grpSpPr>
          <p:sp>
            <p:nvSpPr>
              <p:cNvPr id="10296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</p:grpSp>
      <p:pic>
        <p:nvPicPr>
          <p:cNvPr id="10258" name="Picture 98" descr="http://grafolit.si/images/clients/app-logo.png"/>
          <p:cNvPicPr>
            <a:picLocks noChangeAspect="1" noChangeArrowheads="1"/>
          </p:cNvPicPr>
          <p:nvPr/>
        </p:nvPicPr>
        <p:blipFill>
          <a:blip r:embed="rId17" cstate="email"/>
          <a:srcRect/>
          <a:stretch>
            <a:fillRect/>
          </a:stretch>
        </p:blipFill>
        <p:spPr bwMode="auto">
          <a:xfrm>
            <a:off x="11112124" y="6510339"/>
            <a:ext cx="979407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259" name="Group 59"/>
          <p:cNvGrpSpPr>
            <a:grpSpLocks/>
          </p:cNvGrpSpPr>
          <p:nvPr/>
        </p:nvGrpSpPr>
        <p:grpSpPr bwMode="auto">
          <a:xfrm>
            <a:off x="21" y="0"/>
            <a:ext cx="192881" cy="6858000"/>
            <a:chOff x="0" y="0"/>
            <a:chExt cx="142876" cy="6858000"/>
          </a:xfrm>
        </p:grpSpPr>
        <p:sp>
          <p:nvSpPr>
            <p:cNvPr id="10300" name="Rectangle 76"/>
            <p:cNvSpPr>
              <a:spLocks noChangeArrowheads="1"/>
            </p:cNvSpPr>
            <p:nvPr/>
          </p:nvSpPr>
          <p:spPr bwMode="auto">
            <a:xfrm>
              <a:off x="0" y="0"/>
              <a:ext cx="142876" cy="2284413"/>
            </a:xfrm>
            <a:prstGeom prst="rect">
              <a:avLst/>
            </a:prstGeom>
            <a:solidFill>
              <a:schemeClr val="accent2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10301" name="Rectangle 91"/>
            <p:cNvSpPr>
              <a:spLocks noChangeArrowheads="1"/>
            </p:cNvSpPr>
            <p:nvPr/>
          </p:nvSpPr>
          <p:spPr bwMode="auto">
            <a:xfrm>
              <a:off x="0" y="2286000"/>
              <a:ext cx="142876" cy="4572000"/>
            </a:xfrm>
            <a:prstGeom prst="rect">
              <a:avLst/>
            </a:prstGeom>
            <a:solidFill>
              <a:srgbClr val="E71921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10302" name="Straight Connector 92"/>
            <p:cNvSpPr>
              <a:spLocks noChangeShapeType="1"/>
            </p:cNvSpPr>
            <p:nvPr/>
          </p:nvSpPr>
          <p:spPr bwMode="auto">
            <a:xfrm flipV="1">
              <a:off x="0" y="2286000"/>
              <a:ext cx="142876" cy="0"/>
            </a:xfrm>
            <a:prstGeom prst="line">
              <a:avLst/>
            </a:prstGeom>
            <a:noFill/>
            <a:ln w="19050" cap="flat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>
                <a:latin typeface="Arial" pitchFamily="34" charset="0"/>
              </a:endParaRPr>
            </a:p>
          </p:txBody>
        </p:sp>
      </p:grpSp>
      <p:sp>
        <p:nvSpPr>
          <p:cNvPr id="10303" name="Slide Number"/>
          <p:cNvSpPr>
            <a:spLocks noChangeArrowheads="1"/>
          </p:cNvSpPr>
          <p:nvPr/>
        </p:nvSpPr>
        <p:spPr bwMode="auto">
          <a:xfrm>
            <a:off x="10652136" y="6458792"/>
            <a:ext cx="2821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spAutoFit/>
          </a:bodyPr>
          <a:lstStyle/>
          <a:p>
            <a:pPr algn="r">
              <a:buFont typeface="Arial" pitchFamily="34" charset="0"/>
              <a:buNone/>
              <a:defRPr/>
            </a:pPr>
            <a:fld id="{8F7DF2E4-B751-4CFF-B74C-60A6E15EE9AA}" type="slidenum">
              <a:rPr lang="en-US" sz="1800">
                <a:solidFill>
                  <a:srgbClr val="000000"/>
                </a:solidFill>
                <a:latin typeface="Arial" pitchFamily="34" charset="0"/>
                <a:ea typeface="MS PGothic" pitchFamily="34" charset="-128"/>
                <a:sym typeface="Calibri" pitchFamily="34" charset="0"/>
              </a:rPr>
              <a:pPr algn="r">
                <a:buFont typeface="Arial" pitchFamily="34" charset="0"/>
                <a:buNone/>
                <a:defRPr/>
              </a:pPr>
              <a:t>‹#›</a:t>
            </a:fld>
            <a:endParaRPr lang="en-US" sz="100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</p:sldLayoutIdLst>
  <p:txStyles>
    <p:titleStyle>
      <a:lvl1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  <a:sym typeface="Arial Unicode MS" pitchFamily="34" charset="-128"/>
        </a:defRPr>
      </a:lvl1pPr>
      <a:lvl2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2pPr>
      <a:lvl3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3pPr>
      <a:lvl4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4pPr>
      <a:lvl5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5pPr>
      <a:lvl6pPr marL="13716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6pPr>
      <a:lvl7pPr marL="18288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7pPr>
      <a:lvl8pPr marL="22860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8pPr>
      <a:lvl9pPr marL="27432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1pPr>
      <a:lvl2pPr marL="196850" indent="-1952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2pPr>
      <a:lvl3pPr marL="466725" indent="-2667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3pPr>
      <a:lvl4pPr marL="627063" indent="-15875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4pPr>
      <a:lvl5pPr marL="765175" indent="-1317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5pPr>
      <a:lvl6pPr marL="12223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6pPr>
      <a:lvl7pPr marL="16795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7pPr>
      <a:lvl8pPr marL="21367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8pPr>
      <a:lvl9pPr marL="25939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6" name="Object 1"/>
          <p:cNvGraphicFramePr>
            <a:graphicFrameLocks/>
          </p:cNvGraphicFramePr>
          <p:nvPr/>
        </p:nvGraphicFramePr>
        <p:xfrm>
          <a:off x="13" y="0"/>
          <a:ext cx="218599" cy="1619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7" r:id="rId14" imgW="360" imgH="360" progId="">
                  <p:embed/>
                </p:oleObj>
              </mc:Choice>
              <mc:Fallback>
                <p:oleObj r:id="rId14" imgW="360" imgH="360" progId="">
                  <p:embed/>
                  <p:pic>
                    <p:nvPicPr>
                      <p:cNvPr id="0" name="Picture 605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" y="0"/>
                        <a:ext cx="218599" cy="16192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8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33250" y="2520979"/>
            <a:ext cx="592574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Text</a:t>
            </a:r>
          </a:p>
        </p:txBody>
      </p:sp>
      <p:sp>
        <p:nvSpPr>
          <p:cNvPr id="11269" name="Title Placeholder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36486" y="238125"/>
            <a:ext cx="9997677" cy="338554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Click to edit Master title style</a:t>
            </a:r>
          </a:p>
        </p:txBody>
      </p:sp>
      <p:sp>
        <p:nvSpPr>
          <p:cNvPr id="2" name="McK 1. On-page tracker" hidden="1"/>
          <p:cNvSpPr>
            <a:spLocks noChangeArrowheads="1"/>
          </p:cNvSpPr>
          <p:nvPr/>
        </p:nvSpPr>
        <p:spPr bwMode="auto">
          <a:xfrm>
            <a:off x="336471" y="6350"/>
            <a:ext cx="663900" cy="215444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z="140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TRACKER</a:t>
            </a:r>
            <a:endParaRPr lang="en-US" altLang="en-US">
              <a:latin typeface="Arial" pitchFamily="34" charset="0"/>
            </a:endParaRPr>
          </a:p>
        </p:txBody>
      </p:sp>
      <p:sp>
        <p:nvSpPr>
          <p:cNvPr id="11270" name="McK 3. Unit of measure" hidden="1"/>
          <p:cNvSpPr>
            <a:spLocks noChangeArrowheads="1"/>
          </p:cNvSpPr>
          <p:nvPr/>
        </p:nvSpPr>
        <p:spPr bwMode="auto">
          <a:xfrm>
            <a:off x="336486" y="592168"/>
            <a:ext cx="9997677" cy="246221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mtClean="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Unit of measure</a:t>
            </a:r>
            <a:endParaRPr lang="en-US" altLang="en-US" dirty="0">
              <a:latin typeface="Arial" pitchFamily="34" charset="0"/>
            </a:endParaRPr>
          </a:p>
        </p:txBody>
      </p:sp>
      <p:grpSp>
        <p:nvGrpSpPr>
          <p:cNvPr id="11272" name="Group 7" hidden="1"/>
          <p:cNvGrpSpPr>
            <a:grpSpLocks/>
          </p:cNvGrpSpPr>
          <p:nvPr/>
        </p:nvGrpSpPr>
        <p:grpSpPr bwMode="auto">
          <a:xfrm>
            <a:off x="3133250" y="1884946"/>
            <a:ext cx="5925741" cy="574129"/>
            <a:chOff x="0" y="-34"/>
            <a:chExt cx="2686" cy="355"/>
          </a:xfrm>
        </p:grpSpPr>
        <p:cxnSp>
          <p:nvCxnSpPr>
            <p:cNvPr id="11317" name="AutoShape 249"/>
            <p:cNvCxnSpPr>
              <a:cxnSpLocks noChangeShapeType="1"/>
            </p:cNvCxnSpPr>
            <p:nvPr/>
          </p:nvCxnSpPr>
          <p:spPr bwMode="auto">
            <a:xfrm>
              <a:off x="0" y="320"/>
              <a:ext cx="2686" cy="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sp>
          <p:nvSpPr>
            <p:cNvPr id="3" name="AutoShape 250"/>
            <p:cNvSpPr>
              <a:spLocks noChangeArrowheads="1"/>
            </p:cNvSpPr>
            <p:nvPr/>
          </p:nvSpPr>
          <p:spPr bwMode="auto">
            <a:xfrm>
              <a:off x="0" y="-34"/>
              <a:ext cx="2686" cy="35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18288" anchor="b">
              <a:spAutoFit/>
            </a:bodyPr>
            <a:lstStyle/>
            <a:p>
              <a:pPr>
                <a:buFont typeface="Arial" pitchFamily="34" charset="0"/>
                <a:buNone/>
                <a:defRPr/>
              </a:pPr>
              <a:r>
                <a:rPr lang="en-US" sz="1800" b="1" dirty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Title</a:t>
              </a:r>
              <a:endParaRPr lang="en-US" altLang="en-US" sz="1800" b="1" dirty="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  <a:p>
              <a:pPr>
                <a:buFont typeface="Arial" pitchFamily="34" charset="0"/>
                <a:buNone/>
                <a:defRPr/>
              </a:pPr>
              <a:r>
                <a:rPr lang="en-US" sz="1800" smtClean="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Unit of measure</a:t>
              </a:r>
              <a:endParaRPr lang="en-US" altLang="en-US" dirty="0">
                <a:latin typeface="Arial" pitchFamily="34" charset="0"/>
              </a:endParaRPr>
            </a:p>
          </p:txBody>
        </p:sp>
      </p:grpSp>
      <p:grpSp>
        <p:nvGrpSpPr>
          <p:cNvPr id="11273" name="Group 10" hidden="1"/>
          <p:cNvGrpSpPr>
            <a:grpSpLocks/>
          </p:cNvGrpSpPr>
          <p:nvPr/>
        </p:nvGrpSpPr>
        <p:grpSpPr bwMode="auto">
          <a:xfrm>
            <a:off x="11118545" y="657225"/>
            <a:ext cx="792958" cy="996950"/>
            <a:chOff x="0" y="0"/>
            <a:chExt cx="370" cy="628"/>
          </a:xfrm>
        </p:grpSpPr>
        <p:sp>
          <p:nvSpPr>
            <p:cNvPr id="4" name="Legend1"/>
            <p:cNvSpPr>
              <a:spLocks noChangeArrowheads="1"/>
            </p:cNvSpPr>
            <p:nvPr/>
          </p:nvSpPr>
          <p:spPr bwMode="auto">
            <a:xfrm>
              <a:off x="160" y="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5" name="LegendRectangle1"/>
            <p:cNvSpPr>
              <a:spLocks noChangeArrowheads="1"/>
            </p:cNvSpPr>
            <p:nvPr/>
          </p:nvSpPr>
          <p:spPr bwMode="auto">
            <a:xfrm>
              <a:off x="0" y="7"/>
              <a:ext cx="104" cy="101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6" name="Legend2"/>
            <p:cNvSpPr>
              <a:spLocks noChangeArrowheads="1"/>
            </p:cNvSpPr>
            <p:nvPr/>
          </p:nvSpPr>
          <p:spPr bwMode="auto">
            <a:xfrm>
              <a:off x="160" y="17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7" name="LegendRectangle2"/>
            <p:cNvSpPr>
              <a:spLocks noChangeArrowheads="1"/>
            </p:cNvSpPr>
            <p:nvPr/>
          </p:nvSpPr>
          <p:spPr bwMode="auto">
            <a:xfrm>
              <a:off x="0" y="177"/>
              <a:ext cx="104" cy="101"/>
            </a:xfrm>
            <a:prstGeom prst="rect">
              <a:avLst/>
            </a:prstGeom>
            <a:solidFill>
              <a:schemeClr val="accent2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8" name="Legend3"/>
            <p:cNvSpPr>
              <a:spLocks noChangeArrowheads="1"/>
            </p:cNvSpPr>
            <p:nvPr/>
          </p:nvSpPr>
          <p:spPr bwMode="auto">
            <a:xfrm>
              <a:off x="160" y="341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1280" name="LegendRectangle3"/>
            <p:cNvSpPr>
              <a:spLocks noChangeArrowheads="1"/>
            </p:cNvSpPr>
            <p:nvPr/>
          </p:nvSpPr>
          <p:spPr bwMode="auto">
            <a:xfrm>
              <a:off x="0" y="348"/>
              <a:ext cx="104" cy="101"/>
            </a:xfrm>
            <a:prstGeom prst="rect">
              <a:avLst/>
            </a:prstGeom>
            <a:solidFill>
              <a:schemeClr val="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1281" name="Legend4"/>
            <p:cNvSpPr>
              <a:spLocks noChangeArrowheads="1"/>
            </p:cNvSpPr>
            <p:nvPr/>
          </p:nvSpPr>
          <p:spPr bwMode="auto">
            <a:xfrm>
              <a:off x="160" y="512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1282" name="LegendRectangle4"/>
            <p:cNvSpPr>
              <a:spLocks noChangeArrowheads="1"/>
            </p:cNvSpPr>
            <p:nvPr/>
          </p:nvSpPr>
          <p:spPr bwMode="auto">
            <a:xfrm>
              <a:off x="0" y="519"/>
              <a:ext cx="104" cy="101"/>
            </a:xfrm>
            <a:prstGeom prst="rect">
              <a:avLst/>
            </a:prstGeom>
            <a:solidFill>
              <a:schemeClr val="fol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11274" name="Group 19" hidden="1"/>
          <p:cNvGrpSpPr>
            <a:grpSpLocks/>
          </p:cNvGrpSpPr>
          <p:nvPr/>
        </p:nvGrpSpPr>
        <p:grpSpPr bwMode="auto">
          <a:xfrm>
            <a:off x="10702777" y="657225"/>
            <a:ext cx="1208725" cy="730250"/>
            <a:chOff x="0" y="0"/>
            <a:chExt cx="564" cy="460"/>
          </a:xfrm>
        </p:grpSpPr>
        <p:sp>
          <p:nvSpPr>
            <p:cNvPr id="11284" name="LineLegend1"/>
            <p:cNvSpPr>
              <a:spLocks noChangeShapeType="1"/>
            </p:cNvSpPr>
            <p:nvPr/>
          </p:nvSpPr>
          <p:spPr bwMode="auto">
            <a:xfrm>
              <a:off x="0" y="57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1285" name="LineLegend2"/>
            <p:cNvSpPr>
              <a:spLocks noChangeShapeType="1"/>
            </p:cNvSpPr>
            <p:nvPr/>
          </p:nvSpPr>
          <p:spPr bwMode="auto">
            <a:xfrm>
              <a:off x="0" y="226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dash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1286" name="LineLegend3"/>
            <p:cNvSpPr>
              <a:spLocks noChangeShapeType="1"/>
            </p:cNvSpPr>
            <p:nvPr/>
          </p:nvSpPr>
          <p:spPr bwMode="auto">
            <a:xfrm>
              <a:off x="0" y="401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sysDot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1287" name="Legend1"/>
            <p:cNvSpPr>
              <a:spLocks noChangeArrowheads="1"/>
            </p:cNvSpPr>
            <p:nvPr/>
          </p:nvSpPr>
          <p:spPr bwMode="auto">
            <a:xfrm>
              <a:off x="354" y="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9" name="Legend2"/>
            <p:cNvSpPr>
              <a:spLocks noChangeArrowheads="1"/>
            </p:cNvSpPr>
            <p:nvPr/>
          </p:nvSpPr>
          <p:spPr bwMode="auto">
            <a:xfrm>
              <a:off x="354" y="168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" name="Legend3"/>
            <p:cNvSpPr>
              <a:spLocks noChangeArrowheads="1"/>
            </p:cNvSpPr>
            <p:nvPr/>
          </p:nvSpPr>
          <p:spPr bwMode="auto">
            <a:xfrm>
              <a:off x="354" y="344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</p:grpSp>
      <p:grpSp>
        <p:nvGrpSpPr>
          <p:cNvPr id="11275" name="Group 26" hidden="1"/>
          <p:cNvGrpSpPr>
            <a:grpSpLocks/>
          </p:cNvGrpSpPr>
          <p:nvPr/>
        </p:nvGrpSpPr>
        <p:grpSpPr bwMode="auto">
          <a:xfrm>
            <a:off x="10874223" y="657226"/>
            <a:ext cx="1193742" cy="212726"/>
            <a:chOff x="0" y="0"/>
            <a:chExt cx="884679" cy="212367"/>
          </a:xfrm>
        </p:grpSpPr>
        <p:sp>
          <p:nvSpPr>
            <p:cNvPr id="11" name="StickerRectangle"/>
            <p:cNvSpPr>
              <a:spLocks noChangeArrowheads="1"/>
            </p:cNvSpPr>
            <p:nvPr/>
          </p:nvSpPr>
          <p:spPr bwMode="auto">
            <a:xfrm>
              <a:off x="229056" y="0"/>
              <a:ext cx="655623" cy="21200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27432" tIns="0" rIns="0" bIns="27432">
              <a:spAutoFit/>
            </a:bodyPr>
            <a:lstStyle/>
            <a:p>
              <a:pPr algn="r"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PRELIMINARY</a:t>
              </a:r>
              <a:endParaRPr lang="en-US" altLang="en-US">
                <a:latin typeface="Arial" pitchFamily="34" charset="0"/>
              </a:endParaRPr>
            </a:p>
          </p:txBody>
        </p:sp>
        <p:cxnSp>
          <p:nvCxnSpPr>
            <p:cNvPr id="12" name="AutoShape 31"/>
            <p:cNvCxnSpPr>
              <a:cxnSpLocks noChangeShapeType="1"/>
            </p:cNvCxnSpPr>
            <p:nvPr/>
          </p:nvCxnSpPr>
          <p:spPr bwMode="auto">
            <a:xfrm>
              <a:off x="0" y="0"/>
              <a:ext cx="1" cy="21236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cxnSp>
          <p:nvCxnSpPr>
            <p:cNvPr id="13" name="AutoShape 32"/>
            <p:cNvCxnSpPr>
              <a:cxnSpLocks noChangeShapeType="1"/>
            </p:cNvCxnSpPr>
            <p:nvPr/>
          </p:nvCxnSpPr>
          <p:spPr bwMode="auto">
            <a:xfrm>
              <a:off x="0" y="212366"/>
              <a:ext cx="884665" cy="1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bevel/>
              <a:headEnd/>
              <a:tailEnd/>
            </a:ln>
          </p:spPr>
        </p:cxnSp>
      </p:grpSp>
      <p:grpSp>
        <p:nvGrpSpPr>
          <p:cNvPr id="11276" name="Group 30" hidden="1"/>
          <p:cNvGrpSpPr>
            <a:grpSpLocks/>
          </p:cNvGrpSpPr>
          <p:nvPr/>
        </p:nvGrpSpPr>
        <p:grpSpPr bwMode="auto">
          <a:xfrm>
            <a:off x="336486" y="6358064"/>
            <a:ext cx="9997677" cy="377675"/>
            <a:chOff x="0" y="96"/>
            <a:chExt cx="7519134" cy="377362"/>
          </a:xfrm>
        </p:grpSpPr>
        <p:sp>
          <p:nvSpPr>
            <p:cNvPr id="11295" name="McK 4. Footnote"/>
            <p:cNvSpPr>
              <a:spLocks noChangeArrowheads="1"/>
            </p:cNvSpPr>
            <p:nvPr/>
          </p:nvSpPr>
          <p:spPr bwMode="auto">
            <a:xfrm>
              <a:off x="0" y="96"/>
              <a:ext cx="7519134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b">
              <a:spAutoFit/>
            </a:bodyPr>
            <a:lstStyle/>
            <a:p>
              <a:pPr marL="104775" indent="-104775">
                <a:buFont typeface="Arial" pitchFamily="34" charset="0"/>
                <a:buNone/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1 Footnote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1296" name="McK 5. Source"/>
            <p:cNvSpPr>
              <a:spLocks noChangeArrowheads="1"/>
            </p:cNvSpPr>
            <p:nvPr/>
          </p:nvSpPr>
          <p:spPr bwMode="auto">
            <a:xfrm>
              <a:off x="0" y="223698"/>
              <a:ext cx="7374070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marL="417513" indent="-417513">
                <a:buFont typeface="Arial" pitchFamily="34" charset="0"/>
                <a:buNone/>
                <a:tabLst>
                  <a:tab pos="428625" algn="l"/>
                </a:tabLst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Source: Source</a:t>
              </a:r>
              <a:endParaRPr lang="en-US" sz="10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11277" name="Group 33" hidden="1"/>
          <p:cNvGrpSpPr>
            <a:grpSpLocks/>
          </p:cNvGrpSpPr>
          <p:nvPr/>
        </p:nvGrpSpPr>
        <p:grpSpPr bwMode="auto">
          <a:xfrm>
            <a:off x="11028535" y="657229"/>
            <a:ext cx="882074" cy="1308099"/>
            <a:chOff x="0" y="0"/>
            <a:chExt cx="654653" cy="1306516"/>
          </a:xfrm>
        </p:grpSpPr>
        <p:sp>
          <p:nvSpPr>
            <p:cNvPr id="11298" name="Legend1"/>
            <p:cNvSpPr>
              <a:spLocks noChangeArrowheads="1"/>
            </p:cNvSpPr>
            <p:nvPr/>
          </p:nvSpPr>
          <p:spPr bwMode="auto">
            <a:xfrm>
              <a:off x="321296" y="12685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1299" name="Legend2"/>
            <p:cNvSpPr>
              <a:spLocks noChangeArrowheads="1"/>
            </p:cNvSpPr>
            <p:nvPr/>
          </p:nvSpPr>
          <p:spPr bwMode="auto">
            <a:xfrm>
              <a:off x="321296" y="286990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1300" name="Legend3"/>
            <p:cNvSpPr>
              <a:spLocks noChangeArrowheads="1"/>
            </p:cNvSpPr>
            <p:nvPr/>
          </p:nvSpPr>
          <p:spPr bwMode="auto">
            <a:xfrm>
              <a:off x="321296" y="56129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1301" name="Legend4"/>
            <p:cNvSpPr>
              <a:spLocks noChangeArrowheads="1"/>
            </p:cNvSpPr>
            <p:nvPr/>
          </p:nvSpPr>
          <p:spPr bwMode="auto">
            <a:xfrm>
              <a:off x="321296" y="83401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1302" name="Legend5"/>
            <p:cNvSpPr>
              <a:spLocks noChangeArrowheads="1"/>
            </p:cNvSpPr>
            <p:nvPr/>
          </p:nvSpPr>
          <p:spPr bwMode="auto">
            <a:xfrm>
              <a:off x="321296" y="110990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grpSp>
          <p:nvGrpSpPr>
            <p:cNvPr id="11288" name="Group 39"/>
            <p:cNvGrpSpPr>
              <a:grpSpLocks noChangeAspect="1"/>
            </p:cNvGrpSpPr>
            <p:nvPr/>
          </p:nvGrpSpPr>
          <p:grpSpPr bwMode="auto">
            <a:xfrm>
              <a:off x="0" y="0"/>
              <a:ext cx="209550" cy="209551"/>
              <a:chOff x="0" y="0"/>
              <a:chExt cx="160" cy="160"/>
            </a:xfrm>
          </p:grpSpPr>
          <p:sp>
            <p:nvSpPr>
              <p:cNvPr id="11304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1289" name="Group 42"/>
            <p:cNvGrpSpPr>
              <a:grpSpLocks noChangeAspect="1"/>
            </p:cNvGrpSpPr>
            <p:nvPr/>
          </p:nvGrpSpPr>
          <p:grpSpPr bwMode="auto">
            <a:xfrm>
              <a:off x="0" y="274241"/>
              <a:ext cx="209550" cy="209551"/>
              <a:chOff x="0" y="0"/>
              <a:chExt cx="160" cy="160"/>
            </a:xfrm>
          </p:grpSpPr>
          <p:sp>
            <p:nvSpPr>
              <p:cNvPr id="11307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1290" name="Group 45"/>
            <p:cNvGrpSpPr>
              <a:grpSpLocks noChangeAspect="1"/>
            </p:cNvGrpSpPr>
            <p:nvPr/>
          </p:nvGrpSpPr>
          <p:grpSpPr bwMode="auto">
            <a:xfrm>
              <a:off x="0" y="548482"/>
              <a:ext cx="209550" cy="209551"/>
              <a:chOff x="0" y="0"/>
              <a:chExt cx="160" cy="160"/>
            </a:xfrm>
          </p:grpSpPr>
          <p:sp>
            <p:nvSpPr>
              <p:cNvPr id="11310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1291" name="Group 48"/>
            <p:cNvGrpSpPr>
              <a:grpSpLocks noChangeAspect="1"/>
            </p:cNvGrpSpPr>
            <p:nvPr/>
          </p:nvGrpSpPr>
          <p:grpSpPr bwMode="auto">
            <a:xfrm>
              <a:off x="0" y="822723"/>
              <a:ext cx="209550" cy="209551"/>
              <a:chOff x="0" y="0"/>
              <a:chExt cx="160" cy="160"/>
            </a:xfrm>
          </p:grpSpPr>
          <p:sp>
            <p:nvSpPr>
              <p:cNvPr id="11313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1292" name="Group 51"/>
            <p:cNvGrpSpPr>
              <a:grpSpLocks noChangeAspect="1"/>
            </p:cNvGrpSpPr>
            <p:nvPr/>
          </p:nvGrpSpPr>
          <p:grpSpPr bwMode="auto">
            <a:xfrm>
              <a:off x="0" y="1096965"/>
              <a:ext cx="209550" cy="209551"/>
              <a:chOff x="0" y="0"/>
              <a:chExt cx="160" cy="160"/>
            </a:xfrm>
          </p:grpSpPr>
          <p:sp>
            <p:nvSpPr>
              <p:cNvPr id="11316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</p:grpSp>
      <p:pic>
        <p:nvPicPr>
          <p:cNvPr id="11278" name="Picture 98" descr="http://grafolit.si/images/clients/app-logo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1112124" y="6510339"/>
            <a:ext cx="979407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279" name="Group 55"/>
          <p:cNvGrpSpPr>
            <a:grpSpLocks/>
          </p:cNvGrpSpPr>
          <p:nvPr/>
        </p:nvGrpSpPr>
        <p:grpSpPr bwMode="auto">
          <a:xfrm>
            <a:off x="21" y="0"/>
            <a:ext cx="192881" cy="6858000"/>
            <a:chOff x="0" y="0"/>
            <a:chExt cx="142876" cy="6858000"/>
          </a:xfrm>
        </p:grpSpPr>
        <p:sp>
          <p:nvSpPr>
            <p:cNvPr id="11320" name="Rectangle 76"/>
            <p:cNvSpPr>
              <a:spLocks noChangeArrowheads="1"/>
            </p:cNvSpPr>
            <p:nvPr/>
          </p:nvSpPr>
          <p:spPr bwMode="auto">
            <a:xfrm>
              <a:off x="0" y="0"/>
              <a:ext cx="142876" cy="2284413"/>
            </a:xfrm>
            <a:prstGeom prst="rect">
              <a:avLst/>
            </a:prstGeom>
            <a:solidFill>
              <a:schemeClr val="accent2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11321" name="Rectangle 91"/>
            <p:cNvSpPr>
              <a:spLocks noChangeArrowheads="1"/>
            </p:cNvSpPr>
            <p:nvPr/>
          </p:nvSpPr>
          <p:spPr bwMode="auto">
            <a:xfrm>
              <a:off x="0" y="2286000"/>
              <a:ext cx="142876" cy="4572000"/>
            </a:xfrm>
            <a:prstGeom prst="rect">
              <a:avLst/>
            </a:prstGeom>
            <a:solidFill>
              <a:srgbClr val="E71921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11322" name="Straight Connector 92"/>
            <p:cNvSpPr>
              <a:spLocks noChangeShapeType="1"/>
            </p:cNvSpPr>
            <p:nvPr/>
          </p:nvSpPr>
          <p:spPr bwMode="auto">
            <a:xfrm flipV="1">
              <a:off x="0" y="2286000"/>
              <a:ext cx="142876" cy="0"/>
            </a:xfrm>
            <a:prstGeom prst="line">
              <a:avLst/>
            </a:prstGeom>
            <a:noFill/>
            <a:ln w="19050" cap="flat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>
                <a:latin typeface="Arial" pitchFamily="34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txStyles>
    <p:titleStyle>
      <a:lvl1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  <a:sym typeface="Arial Unicode MS" pitchFamily="34" charset="-128"/>
        </a:defRPr>
      </a:lvl1pPr>
      <a:lvl2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2pPr>
      <a:lvl3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3pPr>
      <a:lvl4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4pPr>
      <a:lvl5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5pPr>
      <a:lvl6pPr marL="13716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6pPr>
      <a:lvl7pPr marL="18288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7pPr>
      <a:lvl8pPr marL="22860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8pPr>
      <a:lvl9pPr marL="27432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1pPr>
      <a:lvl2pPr marL="196850" indent="-1952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2pPr>
      <a:lvl3pPr marL="466725" indent="-2667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3pPr>
      <a:lvl4pPr marL="627063" indent="-15875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4pPr>
      <a:lvl5pPr marL="765175" indent="-1317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5pPr>
      <a:lvl6pPr marL="12223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6pPr>
      <a:lvl7pPr marL="16795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7pPr>
      <a:lvl8pPr marL="21367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8pPr>
      <a:lvl9pPr marL="25939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90" name="Object 1"/>
          <p:cNvGraphicFramePr>
            <a:graphicFrameLocks/>
          </p:cNvGraphicFramePr>
          <p:nvPr/>
        </p:nvGraphicFramePr>
        <p:xfrm>
          <a:off x="13" y="0"/>
          <a:ext cx="218599" cy="1619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1" r:id="rId14" imgW="360" imgH="360" progId="">
                  <p:embed/>
                </p:oleObj>
              </mc:Choice>
              <mc:Fallback>
                <p:oleObj r:id="rId14" imgW="360" imgH="360" progId="">
                  <p:embed/>
                  <p:pic>
                    <p:nvPicPr>
                      <p:cNvPr id="0" name="Picture 605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" y="0"/>
                        <a:ext cx="218599" cy="16192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2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33250" y="2520979"/>
            <a:ext cx="592574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Text</a:t>
            </a:r>
          </a:p>
        </p:txBody>
      </p:sp>
      <p:sp>
        <p:nvSpPr>
          <p:cNvPr id="12293" name="Title Placeholder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36486" y="238125"/>
            <a:ext cx="9997677" cy="338554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Click to edit Master title style</a:t>
            </a:r>
          </a:p>
        </p:txBody>
      </p:sp>
      <p:sp>
        <p:nvSpPr>
          <p:cNvPr id="2" name="McK 1. On-page tracker" hidden="1"/>
          <p:cNvSpPr>
            <a:spLocks noChangeArrowheads="1"/>
          </p:cNvSpPr>
          <p:nvPr/>
        </p:nvSpPr>
        <p:spPr bwMode="auto">
          <a:xfrm>
            <a:off x="336471" y="6350"/>
            <a:ext cx="663900" cy="215444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z="140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TRACKER</a:t>
            </a:r>
            <a:endParaRPr lang="en-US" altLang="en-US">
              <a:latin typeface="Arial" pitchFamily="34" charset="0"/>
            </a:endParaRPr>
          </a:p>
        </p:txBody>
      </p:sp>
      <p:sp>
        <p:nvSpPr>
          <p:cNvPr id="12294" name="McK 3. Unit of measure" hidden="1"/>
          <p:cNvSpPr>
            <a:spLocks noChangeArrowheads="1"/>
          </p:cNvSpPr>
          <p:nvPr/>
        </p:nvSpPr>
        <p:spPr bwMode="auto">
          <a:xfrm>
            <a:off x="336486" y="592168"/>
            <a:ext cx="9997677" cy="246221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mtClean="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Unit of measure</a:t>
            </a:r>
            <a:endParaRPr lang="en-US" altLang="en-US" dirty="0">
              <a:latin typeface="Arial" pitchFamily="34" charset="0"/>
            </a:endParaRPr>
          </a:p>
        </p:txBody>
      </p:sp>
      <p:grpSp>
        <p:nvGrpSpPr>
          <p:cNvPr id="12296" name="Group 7" hidden="1"/>
          <p:cNvGrpSpPr>
            <a:grpSpLocks/>
          </p:cNvGrpSpPr>
          <p:nvPr/>
        </p:nvGrpSpPr>
        <p:grpSpPr bwMode="auto">
          <a:xfrm>
            <a:off x="3133250" y="1884946"/>
            <a:ext cx="5925741" cy="574129"/>
            <a:chOff x="0" y="-34"/>
            <a:chExt cx="2686" cy="355"/>
          </a:xfrm>
        </p:grpSpPr>
        <p:cxnSp>
          <p:nvCxnSpPr>
            <p:cNvPr id="12341" name="AutoShape 249"/>
            <p:cNvCxnSpPr>
              <a:cxnSpLocks noChangeShapeType="1"/>
            </p:cNvCxnSpPr>
            <p:nvPr/>
          </p:nvCxnSpPr>
          <p:spPr bwMode="auto">
            <a:xfrm>
              <a:off x="0" y="320"/>
              <a:ext cx="2686" cy="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sp>
          <p:nvSpPr>
            <p:cNvPr id="3" name="AutoShape 250"/>
            <p:cNvSpPr>
              <a:spLocks noChangeArrowheads="1"/>
            </p:cNvSpPr>
            <p:nvPr/>
          </p:nvSpPr>
          <p:spPr bwMode="auto">
            <a:xfrm>
              <a:off x="0" y="-34"/>
              <a:ext cx="2686" cy="35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18288" anchor="b">
              <a:spAutoFit/>
            </a:bodyPr>
            <a:lstStyle/>
            <a:p>
              <a:pPr>
                <a:buFont typeface="Arial" pitchFamily="34" charset="0"/>
                <a:buNone/>
                <a:defRPr/>
              </a:pPr>
              <a:r>
                <a:rPr lang="en-US" sz="1800" b="1" dirty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Title</a:t>
              </a:r>
              <a:endParaRPr lang="en-US" altLang="en-US" sz="1800" b="1" dirty="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  <a:p>
              <a:pPr>
                <a:buFont typeface="Arial" pitchFamily="34" charset="0"/>
                <a:buNone/>
                <a:defRPr/>
              </a:pPr>
              <a:r>
                <a:rPr lang="en-US" sz="1800" smtClean="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Unit of measure</a:t>
              </a:r>
              <a:endParaRPr lang="en-US" altLang="en-US" dirty="0">
                <a:latin typeface="Arial" pitchFamily="34" charset="0"/>
              </a:endParaRPr>
            </a:p>
          </p:txBody>
        </p:sp>
      </p:grpSp>
      <p:grpSp>
        <p:nvGrpSpPr>
          <p:cNvPr id="12297" name="Group 10" hidden="1"/>
          <p:cNvGrpSpPr>
            <a:grpSpLocks/>
          </p:cNvGrpSpPr>
          <p:nvPr/>
        </p:nvGrpSpPr>
        <p:grpSpPr bwMode="auto">
          <a:xfrm>
            <a:off x="11118545" y="657225"/>
            <a:ext cx="792958" cy="996950"/>
            <a:chOff x="0" y="0"/>
            <a:chExt cx="370" cy="628"/>
          </a:xfrm>
        </p:grpSpPr>
        <p:sp>
          <p:nvSpPr>
            <p:cNvPr id="4" name="Legend1"/>
            <p:cNvSpPr>
              <a:spLocks noChangeArrowheads="1"/>
            </p:cNvSpPr>
            <p:nvPr/>
          </p:nvSpPr>
          <p:spPr bwMode="auto">
            <a:xfrm>
              <a:off x="160" y="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5" name="LegendRectangle1"/>
            <p:cNvSpPr>
              <a:spLocks noChangeArrowheads="1"/>
            </p:cNvSpPr>
            <p:nvPr/>
          </p:nvSpPr>
          <p:spPr bwMode="auto">
            <a:xfrm>
              <a:off x="0" y="7"/>
              <a:ext cx="104" cy="101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6" name="Legend2"/>
            <p:cNvSpPr>
              <a:spLocks noChangeArrowheads="1"/>
            </p:cNvSpPr>
            <p:nvPr/>
          </p:nvSpPr>
          <p:spPr bwMode="auto">
            <a:xfrm>
              <a:off x="160" y="17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7" name="LegendRectangle2"/>
            <p:cNvSpPr>
              <a:spLocks noChangeArrowheads="1"/>
            </p:cNvSpPr>
            <p:nvPr/>
          </p:nvSpPr>
          <p:spPr bwMode="auto">
            <a:xfrm>
              <a:off x="0" y="177"/>
              <a:ext cx="104" cy="101"/>
            </a:xfrm>
            <a:prstGeom prst="rect">
              <a:avLst/>
            </a:prstGeom>
            <a:solidFill>
              <a:schemeClr val="accent2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8" name="Legend3"/>
            <p:cNvSpPr>
              <a:spLocks noChangeArrowheads="1"/>
            </p:cNvSpPr>
            <p:nvPr/>
          </p:nvSpPr>
          <p:spPr bwMode="auto">
            <a:xfrm>
              <a:off x="160" y="341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2304" name="LegendRectangle3"/>
            <p:cNvSpPr>
              <a:spLocks noChangeArrowheads="1"/>
            </p:cNvSpPr>
            <p:nvPr/>
          </p:nvSpPr>
          <p:spPr bwMode="auto">
            <a:xfrm>
              <a:off x="0" y="348"/>
              <a:ext cx="104" cy="101"/>
            </a:xfrm>
            <a:prstGeom prst="rect">
              <a:avLst/>
            </a:prstGeom>
            <a:solidFill>
              <a:schemeClr val="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2305" name="Legend4"/>
            <p:cNvSpPr>
              <a:spLocks noChangeArrowheads="1"/>
            </p:cNvSpPr>
            <p:nvPr/>
          </p:nvSpPr>
          <p:spPr bwMode="auto">
            <a:xfrm>
              <a:off x="160" y="512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2306" name="LegendRectangle4"/>
            <p:cNvSpPr>
              <a:spLocks noChangeArrowheads="1"/>
            </p:cNvSpPr>
            <p:nvPr/>
          </p:nvSpPr>
          <p:spPr bwMode="auto">
            <a:xfrm>
              <a:off x="0" y="519"/>
              <a:ext cx="104" cy="101"/>
            </a:xfrm>
            <a:prstGeom prst="rect">
              <a:avLst/>
            </a:prstGeom>
            <a:solidFill>
              <a:schemeClr val="fol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12298" name="Group 19" hidden="1"/>
          <p:cNvGrpSpPr>
            <a:grpSpLocks/>
          </p:cNvGrpSpPr>
          <p:nvPr/>
        </p:nvGrpSpPr>
        <p:grpSpPr bwMode="auto">
          <a:xfrm>
            <a:off x="10702777" y="657225"/>
            <a:ext cx="1208725" cy="730250"/>
            <a:chOff x="0" y="0"/>
            <a:chExt cx="564" cy="460"/>
          </a:xfrm>
        </p:grpSpPr>
        <p:sp>
          <p:nvSpPr>
            <p:cNvPr id="12308" name="LineLegend1"/>
            <p:cNvSpPr>
              <a:spLocks noChangeShapeType="1"/>
            </p:cNvSpPr>
            <p:nvPr/>
          </p:nvSpPr>
          <p:spPr bwMode="auto">
            <a:xfrm>
              <a:off x="0" y="57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2309" name="LineLegend2"/>
            <p:cNvSpPr>
              <a:spLocks noChangeShapeType="1"/>
            </p:cNvSpPr>
            <p:nvPr/>
          </p:nvSpPr>
          <p:spPr bwMode="auto">
            <a:xfrm>
              <a:off x="0" y="226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dash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2310" name="LineLegend3"/>
            <p:cNvSpPr>
              <a:spLocks noChangeShapeType="1"/>
            </p:cNvSpPr>
            <p:nvPr/>
          </p:nvSpPr>
          <p:spPr bwMode="auto">
            <a:xfrm>
              <a:off x="0" y="401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sysDot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2311" name="Legend1"/>
            <p:cNvSpPr>
              <a:spLocks noChangeArrowheads="1"/>
            </p:cNvSpPr>
            <p:nvPr/>
          </p:nvSpPr>
          <p:spPr bwMode="auto">
            <a:xfrm>
              <a:off x="354" y="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9" name="Legend2"/>
            <p:cNvSpPr>
              <a:spLocks noChangeArrowheads="1"/>
            </p:cNvSpPr>
            <p:nvPr/>
          </p:nvSpPr>
          <p:spPr bwMode="auto">
            <a:xfrm>
              <a:off x="354" y="168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" name="Legend3"/>
            <p:cNvSpPr>
              <a:spLocks noChangeArrowheads="1"/>
            </p:cNvSpPr>
            <p:nvPr/>
          </p:nvSpPr>
          <p:spPr bwMode="auto">
            <a:xfrm>
              <a:off x="354" y="344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</p:grpSp>
      <p:grpSp>
        <p:nvGrpSpPr>
          <p:cNvPr id="12299" name="Group 26" hidden="1"/>
          <p:cNvGrpSpPr>
            <a:grpSpLocks/>
          </p:cNvGrpSpPr>
          <p:nvPr/>
        </p:nvGrpSpPr>
        <p:grpSpPr bwMode="auto">
          <a:xfrm>
            <a:off x="10874223" y="657226"/>
            <a:ext cx="1193742" cy="212726"/>
            <a:chOff x="0" y="0"/>
            <a:chExt cx="884679" cy="212367"/>
          </a:xfrm>
        </p:grpSpPr>
        <p:sp>
          <p:nvSpPr>
            <p:cNvPr id="11" name="StickerRectangle"/>
            <p:cNvSpPr>
              <a:spLocks noChangeArrowheads="1"/>
            </p:cNvSpPr>
            <p:nvPr/>
          </p:nvSpPr>
          <p:spPr bwMode="auto">
            <a:xfrm>
              <a:off x="229056" y="0"/>
              <a:ext cx="655623" cy="21200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27432" tIns="0" rIns="0" bIns="27432">
              <a:spAutoFit/>
            </a:bodyPr>
            <a:lstStyle/>
            <a:p>
              <a:pPr algn="r"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PRELIMINARY</a:t>
              </a:r>
              <a:endParaRPr lang="en-US" altLang="en-US">
                <a:latin typeface="Arial" pitchFamily="34" charset="0"/>
              </a:endParaRPr>
            </a:p>
          </p:txBody>
        </p:sp>
        <p:cxnSp>
          <p:nvCxnSpPr>
            <p:cNvPr id="12" name="AutoShape 31"/>
            <p:cNvCxnSpPr>
              <a:cxnSpLocks noChangeShapeType="1"/>
            </p:cNvCxnSpPr>
            <p:nvPr/>
          </p:nvCxnSpPr>
          <p:spPr bwMode="auto">
            <a:xfrm>
              <a:off x="0" y="0"/>
              <a:ext cx="1" cy="21236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cxnSp>
          <p:nvCxnSpPr>
            <p:cNvPr id="13" name="AutoShape 32"/>
            <p:cNvCxnSpPr>
              <a:cxnSpLocks noChangeShapeType="1"/>
            </p:cNvCxnSpPr>
            <p:nvPr/>
          </p:nvCxnSpPr>
          <p:spPr bwMode="auto">
            <a:xfrm>
              <a:off x="0" y="212366"/>
              <a:ext cx="884665" cy="1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bevel/>
              <a:headEnd/>
              <a:tailEnd/>
            </a:ln>
          </p:spPr>
        </p:cxnSp>
      </p:grpSp>
      <p:grpSp>
        <p:nvGrpSpPr>
          <p:cNvPr id="12300" name="Group 30" hidden="1"/>
          <p:cNvGrpSpPr>
            <a:grpSpLocks/>
          </p:cNvGrpSpPr>
          <p:nvPr/>
        </p:nvGrpSpPr>
        <p:grpSpPr bwMode="auto">
          <a:xfrm>
            <a:off x="336486" y="6358064"/>
            <a:ext cx="9997677" cy="377675"/>
            <a:chOff x="0" y="96"/>
            <a:chExt cx="7519134" cy="377362"/>
          </a:xfrm>
        </p:grpSpPr>
        <p:sp>
          <p:nvSpPr>
            <p:cNvPr id="12319" name="McK 4. Footnote"/>
            <p:cNvSpPr>
              <a:spLocks noChangeArrowheads="1"/>
            </p:cNvSpPr>
            <p:nvPr/>
          </p:nvSpPr>
          <p:spPr bwMode="auto">
            <a:xfrm>
              <a:off x="0" y="96"/>
              <a:ext cx="7519134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b">
              <a:spAutoFit/>
            </a:bodyPr>
            <a:lstStyle/>
            <a:p>
              <a:pPr marL="104775" indent="-104775">
                <a:buFont typeface="Arial" pitchFamily="34" charset="0"/>
                <a:buNone/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1 Footnote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2320" name="McK 5. Source"/>
            <p:cNvSpPr>
              <a:spLocks noChangeArrowheads="1"/>
            </p:cNvSpPr>
            <p:nvPr/>
          </p:nvSpPr>
          <p:spPr bwMode="auto">
            <a:xfrm>
              <a:off x="0" y="223698"/>
              <a:ext cx="7374070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marL="417513" indent="-417513">
                <a:buFont typeface="Arial" pitchFamily="34" charset="0"/>
                <a:buNone/>
                <a:tabLst>
                  <a:tab pos="428625" algn="l"/>
                </a:tabLst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Source: Source</a:t>
              </a:r>
              <a:endParaRPr lang="en-US" sz="10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12301" name="Group 33" hidden="1"/>
          <p:cNvGrpSpPr>
            <a:grpSpLocks/>
          </p:cNvGrpSpPr>
          <p:nvPr/>
        </p:nvGrpSpPr>
        <p:grpSpPr bwMode="auto">
          <a:xfrm>
            <a:off x="11028535" y="657229"/>
            <a:ext cx="882074" cy="1308099"/>
            <a:chOff x="0" y="0"/>
            <a:chExt cx="654653" cy="1306516"/>
          </a:xfrm>
        </p:grpSpPr>
        <p:sp>
          <p:nvSpPr>
            <p:cNvPr id="12322" name="Legend1"/>
            <p:cNvSpPr>
              <a:spLocks noChangeArrowheads="1"/>
            </p:cNvSpPr>
            <p:nvPr/>
          </p:nvSpPr>
          <p:spPr bwMode="auto">
            <a:xfrm>
              <a:off x="321296" y="12685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2323" name="Legend2"/>
            <p:cNvSpPr>
              <a:spLocks noChangeArrowheads="1"/>
            </p:cNvSpPr>
            <p:nvPr/>
          </p:nvSpPr>
          <p:spPr bwMode="auto">
            <a:xfrm>
              <a:off x="321296" y="286990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2324" name="Legend3"/>
            <p:cNvSpPr>
              <a:spLocks noChangeArrowheads="1"/>
            </p:cNvSpPr>
            <p:nvPr/>
          </p:nvSpPr>
          <p:spPr bwMode="auto">
            <a:xfrm>
              <a:off x="321296" y="56129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2325" name="Legend4"/>
            <p:cNvSpPr>
              <a:spLocks noChangeArrowheads="1"/>
            </p:cNvSpPr>
            <p:nvPr/>
          </p:nvSpPr>
          <p:spPr bwMode="auto">
            <a:xfrm>
              <a:off x="321296" y="83401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2326" name="Legend5"/>
            <p:cNvSpPr>
              <a:spLocks noChangeArrowheads="1"/>
            </p:cNvSpPr>
            <p:nvPr/>
          </p:nvSpPr>
          <p:spPr bwMode="auto">
            <a:xfrm>
              <a:off x="321296" y="110990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grpSp>
          <p:nvGrpSpPr>
            <p:cNvPr id="12312" name="Group 39"/>
            <p:cNvGrpSpPr>
              <a:grpSpLocks noChangeAspect="1"/>
            </p:cNvGrpSpPr>
            <p:nvPr/>
          </p:nvGrpSpPr>
          <p:grpSpPr bwMode="auto">
            <a:xfrm>
              <a:off x="0" y="0"/>
              <a:ext cx="209550" cy="209551"/>
              <a:chOff x="0" y="0"/>
              <a:chExt cx="160" cy="160"/>
            </a:xfrm>
          </p:grpSpPr>
          <p:sp>
            <p:nvSpPr>
              <p:cNvPr id="12328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2313" name="Group 42"/>
            <p:cNvGrpSpPr>
              <a:grpSpLocks noChangeAspect="1"/>
            </p:cNvGrpSpPr>
            <p:nvPr/>
          </p:nvGrpSpPr>
          <p:grpSpPr bwMode="auto">
            <a:xfrm>
              <a:off x="0" y="274241"/>
              <a:ext cx="209550" cy="209551"/>
              <a:chOff x="0" y="0"/>
              <a:chExt cx="160" cy="160"/>
            </a:xfrm>
          </p:grpSpPr>
          <p:sp>
            <p:nvSpPr>
              <p:cNvPr id="12331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2314" name="Group 45"/>
            <p:cNvGrpSpPr>
              <a:grpSpLocks noChangeAspect="1"/>
            </p:cNvGrpSpPr>
            <p:nvPr/>
          </p:nvGrpSpPr>
          <p:grpSpPr bwMode="auto">
            <a:xfrm>
              <a:off x="0" y="548482"/>
              <a:ext cx="209550" cy="209551"/>
              <a:chOff x="0" y="0"/>
              <a:chExt cx="160" cy="160"/>
            </a:xfrm>
          </p:grpSpPr>
          <p:sp>
            <p:nvSpPr>
              <p:cNvPr id="12334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2315" name="Group 48"/>
            <p:cNvGrpSpPr>
              <a:grpSpLocks noChangeAspect="1"/>
            </p:cNvGrpSpPr>
            <p:nvPr/>
          </p:nvGrpSpPr>
          <p:grpSpPr bwMode="auto">
            <a:xfrm>
              <a:off x="0" y="822723"/>
              <a:ext cx="209550" cy="209551"/>
              <a:chOff x="0" y="0"/>
              <a:chExt cx="160" cy="160"/>
            </a:xfrm>
          </p:grpSpPr>
          <p:sp>
            <p:nvSpPr>
              <p:cNvPr id="12337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2316" name="Group 51"/>
            <p:cNvGrpSpPr>
              <a:grpSpLocks noChangeAspect="1"/>
            </p:cNvGrpSpPr>
            <p:nvPr/>
          </p:nvGrpSpPr>
          <p:grpSpPr bwMode="auto">
            <a:xfrm>
              <a:off x="0" y="1096965"/>
              <a:ext cx="209550" cy="209551"/>
              <a:chOff x="0" y="0"/>
              <a:chExt cx="160" cy="160"/>
            </a:xfrm>
          </p:grpSpPr>
          <p:sp>
            <p:nvSpPr>
              <p:cNvPr id="12340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</p:grpSp>
      <p:pic>
        <p:nvPicPr>
          <p:cNvPr id="12302" name="Picture 98" descr="http://grafolit.si/images/clients/app-logo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1112124" y="6510339"/>
            <a:ext cx="979407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303" name="Group 55"/>
          <p:cNvGrpSpPr>
            <a:grpSpLocks/>
          </p:cNvGrpSpPr>
          <p:nvPr/>
        </p:nvGrpSpPr>
        <p:grpSpPr bwMode="auto">
          <a:xfrm>
            <a:off x="21" y="0"/>
            <a:ext cx="192881" cy="6858000"/>
            <a:chOff x="0" y="0"/>
            <a:chExt cx="142876" cy="6858000"/>
          </a:xfrm>
        </p:grpSpPr>
        <p:sp>
          <p:nvSpPr>
            <p:cNvPr id="12344" name="Rectangle 76"/>
            <p:cNvSpPr>
              <a:spLocks noChangeArrowheads="1"/>
            </p:cNvSpPr>
            <p:nvPr/>
          </p:nvSpPr>
          <p:spPr bwMode="auto">
            <a:xfrm>
              <a:off x="0" y="0"/>
              <a:ext cx="142876" cy="2284413"/>
            </a:xfrm>
            <a:prstGeom prst="rect">
              <a:avLst/>
            </a:prstGeom>
            <a:solidFill>
              <a:schemeClr val="accent2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12345" name="Rectangle 91"/>
            <p:cNvSpPr>
              <a:spLocks noChangeArrowheads="1"/>
            </p:cNvSpPr>
            <p:nvPr/>
          </p:nvSpPr>
          <p:spPr bwMode="auto">
            <a:xfrm>
              <a:off x="0" y="2286000"/>
              <a:ext cx="142876" cy="4572000"/>
            </a:xfrm>
            <a:prstGeom prst="rect">
              <a:avLst/>
            </a:prstGeom>
            <a:solidFill>
              <a:srgbClr val="E71921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12346" name="Straight Connector 92"/>
            <p:cNvSpPr>
              <a:spLocks noChangeShapeType="1"/>
            </p:cNvSpPr>
            <p:nvPr/>
          </p:nvSpPr>
          <p:spPr bwMode="auto">
            <a:xfrm flipV="1">
              <a:off x="0" y="2286000"/>
              <a:ext cx="142876" cy="0"/>
            </a:xfrm>
            <a:prstGeom prst="line">
              <a:avLst/>
            </a:prstGeom>
            <a:noFill/>
            <a:ln w="19050" cap="flat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>
                <a:latin typeface="Arial" pitchFamily="34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txStyles>
    <p:titleStyle>
      <a:lvl1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  <a:sym typeface="Arial Unicode MS" pitchFamily="34" charset="-128"/>
        </a:defRPr>
      </a:lvl1pPr>
      <a:lvl2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2pPr>
      <a:lvl3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3pPr>
      <a:lvl4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4pPr>
      <a:lvl5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5pPr>
      <a:lvl6pPr marL="13716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6pPr>
      <a:lvl7pPr marL="18288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7pPr>
      <a:lvl8pPr marL="22860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8pPr>
      <a:lvl9pPr marL="27432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1pPr>
      <a:lvl2pPr marL="196850" indent="-1952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2pPr>
      <a:lvl3pPr marL="466725" indent="-2667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3pPr>
      <a:lvl4pPr marL="627063" indent="-15875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4pPr>
      <a:lvl5pPr marL="765175" indent="-1317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5pPr>
      <a:lvl6pPr marL="12223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6pPr>
      <a:lvl7pPr marL="16795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7pPr>
      <a:lvl8pPr marL="21367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8pPr>
      <a:lvl9pPr marL="25939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4" name="Object 1"/>
          <p:cNvGraphicFramePr>
            <a:graphicFrameLocks/>
          </p:cNvGraphicFramePr>
          <p:nvPr/>
        </p:nvGraphicFramePr>
        <p:xfrm>
          <a:off x="13" y="0"/>
          <a:ext cx="218599" cy="1619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5" r:id="rId14" imgW="360" imgH="360" progId="">
                  <p:embed/>
                </p:oleObj>
              </mc:Choice>
              <mc:Fallback>
                <p:oleObj r:id="rId14" imgW="360" imgH="360" progId="">
                  <p:embed/>
                  <p:pic>
                    <p:nvPicPr>
                      <p:cNvPr id="0" name="Picture 605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" y="0"/>
                        <a:ext cx="218599" cy="16192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6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33250" y="2520979"/>
            <a:ext cx="592574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Text</a:t>
            </a:r>
          </a:p>
        </p:txBody>
      </p:sp>
      <p:sp>
        <p:nvSpPr>
          <p:cNvPr id="13317" name="Title Placeholder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36486" y="238125"/>
            <a:ext cx="9997677" cy="338554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Click to edit Master title style</a:t>
            </a:r>
          </a:p>
        </p:txBody>
      </p:sp>
      <p:sp>
        <p:nvSpPr>
          <p:cNvPr id="2" name="McK 1. On-page tracker" hidden="1"/>
          <p:cNvSpPr>
            <a:spLocks noChangeArrowheads="1"/>
          </p:cNvSpPr>
          <p:nvPr/>
        </p:nvSpPr>
        <p:spPr bwMode="auto">
          <a:xfrm>
            <a:off x="336471" y="6350"/>
            <a:ext cx="663900" cy="215444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z="140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TRACKER</a:t>
            </a:r>
            <a:endParaRPr lang="en-US" altLang="en-US">
              <a:latin typeface="Arial" pitchFamily="34" charset="0"/>
            </a:endParaRPr>
          </a:p>
        </p:txBody>
      </p:sp>
      <p:sp>
        <p:nvSpPr>
          <p:cNvPr id="13318" name="McK 3. Unit of measure" hidden="1"/>
          <p:cNvSpPr>
            <a:spLocks noChangeArrowheads="1"/>
          </p:cNvSpPr>
          <p:nvPr/>
        </p:nvSpPr>
        <p:spPr bwMode="auto">
          <a:xfrm>
            <a:off x="336486" y="592168"/>
            <a:ext cx="9997677" cy="246221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mtClean="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Unit of measure</a:t>
            </a:r>
            <a:endParaRPr lang="en-US" altLang="en-US" dirty="0">
              <a:latin typeface="Arial" pitchFamily="34" charset="0"/>
            </a:endParaRPr>
          </a:p>
        </p:txBody>
      </p:sp>
      <p:grpSp>
        <p:nvGrpSpPr>
          <p:cNvPr id="13320" name="Group 7" hidden="1"/>
          <p:cNvGrpSpPr>
            <a:grpSpLocks/>
          </p:cNvGrpSpPr>
          <p:nvPr/>
        </p:nvGrpSpPr>
        <p:grpSpPr bwMode="auto">
          <a:xfrm>
            <a:off x="3133250" y="1884946"/>
            <a:ext cx="5925741" cy="574129"/>
            <a:chOff x="0" y="-34"/>
            <a:chExt cx="2686" cy="355"/>
          </a:xfrm>
        </p:grpSpPr>
        <p:cxnSp>
          <p:nvCxnSpPr>
            <p:cNvPr id="13365" name="AutoShape 249"/>
            <p:cNvCxnSpPr>
              <a:cxnSpLocks noChangeShapeType="1"/>
            </p:cNvCxnSpPr>
            <p:nvPr/>
          </p:nvCxnSpPr>
          <p:spPr bwMode="auto">
            <a:xfrm>
              <a:off x="0" y="320"/>
              <a:ext cx="2686" cy="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sp>
          <p:nvSpPr>
            <p:cNvPr id="3" name="AutoShape 250"/>
            <p:cNvSpPr>
              <a:spLocks noChangeArrowheads="1"/>
            </p:cNvSpPr>
            <p:nvPr/>
          </p:nvSpPr>
          <p:spPr bwMode="auto">
            <a:xfrm>
              <a:off x="0" y="-34"/>
              <a:ext cx="2686" cy="35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18288" anchor="b">
              <a:spAutoFit/>
            </a:bodyPr>
            <a:lstStyle/>
            <a:p>
              <a:pPr>
                <a:buFont typeface="Arial" pitchFamily="34" charset="0"/>
                <a:buNone/>
                <a:defRPr/>
              </a:pPr>
              <a:r>
                <a:rPr lang="en-US" sz="1800" b="1" dirty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Title</a:t>
              </a:r>
              <a:endParaRPr lang="en-US" altLang="en-US" sz="1800" b="1" dirty="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  <a:p>
              <a:pPr>
                <a:buFont typeface="Arial" pitchFamily="34" charset="0"/>
                <a:buNone/>
                <a:defRPr/>
              </a:pPr>
              <a:r>
                <a:rPr lang="en-US" sz="1800" smtClean="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Unit of measure</a:t>
              </a:r>
              <a:endParaRPr lang="en-US" altLang="en-US" dirty="0">
                <a:latin typeface="Arial" pitchFamily="34" charset="0"/>
              </a:endParaRPr>
            </a:p>
          </p:txBody>
        </p:sp>
      </p:grpSp>
      <p:grpSp>
        <p:nvGrpSpPr>
          <p:cNvPr id="13321" name="Group 10" hidden="1"/>
          <p:cNvGrpSpPr>
            <a:grpSpLocks/>
          </p:cNvGrpSpPr>
          <p:nvPr/>
        </p:nvGrpSpPr>
        <p:grpSpPr bwMode="auto">
          <a:xfrm>
            <a:off x="11118545" y="657225"/>
            <a:ext cx="792958" cy="996950"/>
            <a:chOff x="0" y="0"/>
            <a:chExt cx="370" cy="628"/>
          </a:xfrm>
        </p:grpSpPr>
        <p:sp>
          <p:nvSpPr>
            <p:cNvPr id="4" name="Legend1"/>
            <p:cNvSpPr>
              <a:spLocks noChangeArrowheads="1"/>
            </p:cNvSpPr>
            <p:nvPr/>
          </p:nvSpPr>
          <p:spPr bwMode="auto">
            <a:xfrm>
              <a:off x="160" y="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5" name="LegendRectangle1"/>
            <p:cNvSpPr>
              <a:spLocks noChangeArrowheads="1"/>
            </p:cNvSpPr>
            <p:nvPr/>
          </p:nvSpPr>
          <p:spPr bwMode="auto">
            <a:xfrm>
              <a:off x="0" y="7"/>
              <a:ext cx="104" cy="101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6" name="Legend2"/>
            <p:cNvSpPr>
              <a:spLocks noChangeArrowheads="1"/>
            </p:cNvSpPr>
            <p:nvPr/>
          </p:nvSpPr>
          <p:spPr bwMode="auto">
            <a:xfrm>
              <a:off x="160" y="17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7" name="LegendRectangle2"/>
            <p:cNvSpPr>
              <a:spLocks noChangeArrowheads="1"/>
            </p:cNvSpPr>
            <p:nvPr/>
          </p:nvSpPr>
          <p:spPr bwMode="auto">
            <a:xfrm>
              <a:off x="0" y="177"/>
              <a:ext cx="104" cy="101"/>
            </a:xfrm>
            <a:prstGeom prst="rect">
              <a:avLst/>
            </a:prstGeom>
            <a:solidFill>
              <a:schemeClr val="accent2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8" name="Legend3"/>
            <p:cNvSpPr>
              <a:spLocks noChangeArrowheads="1"/>
            </p:cNvSpPr>
            <p:nvPr/>
          </p:nvSpPr>
          <p:spPr bwMode="auto">
            <a:xfrm>
              <a:off x="160" y="341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3328" name="LegendRectangle3"/>
            <p:cNvSpPr>
              <a:spLocks noChangeArrowheads="1"/>
            </p:cNvSpPr>
            <p:nvPr/>
          </p:nvSpPr>
          <p:spPr bwMode="auto">
            <a:xfrm>
              <a:off x="0" y="348"/>
              <a:ext cx="104" cy="101"/>
            </a:xfrm>
            <a:prstGeom prst="rect">
              <a:avLst/>
            </a:prstGeom>
            <a:solidFill>
              <a:schemeClr val="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3329" name="Legend4"/>
            <p:cNvSpPr>
              <a:spLocks noChangeArrowheads="1"/>
            </p:cNvSpPr>
            <p:nvPr/>
          </p:nvSpPr>
          <p:spPr bwMode="auto">
            <a:xfrm>
              <a:off x="160" y="512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3330" name="LegendRectangle4"/>
            <p:cNvSpPr>
              <a:spLocks noChangeArrowheads="1"/>
            </p:cNvSpPr>
            <p:nvPr/>
          </p:nvSpPr>
          <p:spPr bwMode="auto">
            <a:xfrm>
              <a:off x="0" y="519"/>
              <a:ext cx="104" cy="101"/>
            </a:xfrm>
            <a:prstGeom prst="rect">
              <a:avLst/>
            </a:prstGeom>
            <a:solidFill>
              <a:schemeClr val="fol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13322" name="Group 19" hidden="1"/>
          <p:cNvGrpSpPr>
            <a:grpSpLocks/>
          </p:cNvGrpSpPr>
          <p:nvPr/>
        </p:nvGrpSpPr>
        <p:grpSpPr bwMode="auto">
          <a:xfrm>
            <a:off x="10702777" y="657225"/>
            <a:ext cx="1208725" cy="730250"/>
            <a:chOff x="0" y="0"/>
            <a:chExt cx="564" cy="460"/>
          </a:xfrm>
        </p:grpSpPr>
        <p:sp>
          <p:nvSpPr>
            <p:cNvPr id="13332" name="LineLegend1"/>
            <p:cNvSpPr>
              <a:spLocks noChangeShapeType="1"/>
            </p:cNvSpPr>
            <p:nvPr/>
          </p:nvSpPr>
          <p:spPr bwMode="auto">
            <a:xfrm>
              <a:off x="0" y="57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3333" name="LineLegend2"/>
            <p:cNvSpPr>
              <a:spLocks noChangeShapeType="1"/>
            </p:cNvSpPr>
            <p:nvPr/>
          </p:nvSpPr>
          <p:spPr bwMode="auto">
            <a:xfrm>
              <a:off x="0" y="226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dash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3334" name="LineLegend3"/>
            <p:cNvSpPr>
              <a:spLocks noChangeShapeType="1"/>
            </p:cNvSpPr>
            <p:nvPr/>
          </p:nvSpPr>
          <p:spPr bwMode="auto">
            <a:xfrm>
              <a:off x="0" y="401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sysDot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3335" name="Legend1"/>
            <p:cNvSpPr>
              <a:spLocks noChangeArrowheads="1"/>
            </p:cNvSpPr>
            <p:nvPr/>
          </p:nvSpPr>
          <p:spPr bwMode="auto">
            <a:xfrm>
              <a:off x="354" y="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9" name="Legend2"/>
            <p:cNvSpPr>
              <a:spLocks noChangeArrowheads="1"/>
            </p:cNvSpPr>
            <p:nvPr/>
          </p:nvSpPr>
          <p:spPr bwMode="auto">
            <a:xfrm>
              <a:off x="354" y="168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" name="Legend3"/>
            <p:cNvSpPr>
              <a:spLocks noChangeArrowheads="1"/>
            </p:cNvSpPr>
            <p:nvPr/>
          </p:nvSpPr>
          <p:spPr bwMode="auto">
            <a:xfrm>
              <a:off x="354" y="344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</p:grpSp>
      <p:grpSp>
        <p:nvGrpSpPr>
          <p:cNvPr id="13323" name="Group 26" hidden="1"/>
          <p:cNvGrpSpPr>
            <a:grpSpLocks/>
          </p:cNvGrpSpPr>
          <p:nvPr/>
        </p:nvGrpSpPr>
        <p:grpSpPr bwMode="auto">
          <a:xfrm>
            <a:off x="10874223" y="657226"/>
            <a:ext cx="1193742" cy="212726"/>
            <a:chOff x="0" y="0"/>
            <a:chExt cx="884679" cy="212367"/>
          </a:xfrm>
        </p:grpSpPr>
        <p:sp>
          <p:nvSpPr>
            <p:cNvPr id="11" name="StickerRectangle"/>
            <p:cNvSpPr>
              <a:spLocks noChangeArrowheads="1"/>
            </p:cNvSpPr>
            <p:nvPr/>
          </p:nvSpPr>
          <p:spPr bwMode="auto">
            <a:xfrm>
              <a:off x="229056" y="0"/>
              <a:ext cx="655623" cy="21200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27432" tIns="0" rIns="0" bIns="27432">
              <a:spAutoFit/>
            </a:bodyPr>
            <a:lstStyle/>
            <a:p>
              <a:pPr algn="r"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PRELIMINARY</a:t>
              </a:r>
              <a:endParaRPr lang="en-US" altLang="en-US">
                <a:latin typeface="Arial" pitchFamily="34" charset="0"/>
              </a:endParaRPr>
            </a:p>
          </p:txBody>
        </p:sp>
        <p:cxnSp>
          <p:nvCxnSpPr>
            <p:cNvPr id="12" name="AutoShape 31"/>
            <p:cNvCxnSpPr>
              <a:cxnSpLocks noChangeShapeType="1"/>
            </p:cNvCxnSpPr>
            <p:nvPr/>
          </p:nvCxnSpPr>
          <p:spPr bwMode="auto">
            <a:xfrm>
              <a:off x="0" y="0"/>
              <a:ext cx="1" cy="21236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cxnSp>
          <p:nvCxnSpPr>
            <p:cNvPr id="13" name="AutoShape 32"/>
            <p:cNvCxnSpPr>
              <a:cxnSpLocks noChangeShapeType="1"/>
            </p:cNvCxnSpPr>
            <p:nvPr/>
          </p:nvCxnSpPr>
          <p:spPr bwMode="auto">
            <a:xfrm>
              <a:off x="0" y="212366"/>
              <a:ext cx="884665" cy="1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bevel/>
              <a:headEnd/>
              <a:tailEnd/>
            </a:ln>
          </p:spPr>
        </p:cxnSp>
      </p:grpSp>
      <p:grpSp>
        <p:nvGrpSpPr>
          <p:cNvPr id="13324" name="Group 30" hidden="1"/>
          <p:cNvGrpSpPr>
            <a:grpSpLocks/>
          </p:cNvGrpSpPr>
          <p:nvPr/>
        </p:nvGrpSpPr>
        <p:grpSpPr bwMode="auto">
          <a:xfrm>
            <a:off x="336486" y="6358064"/>
            <a:ext cx="9997677" cy="377675"/>
            <a:chOff x="0" y="96"/>
            <a:chExt cx="7519134" cy="377362"/>
          </a:xfrm>
        </p:grpSpPr>
        <p:sp>
          <p:nvSpPr>
            <p:cNvPr id="13343" name="McK 4. Footnote"/>
            <p:cNvSpPr>
              <a:spLocks noChangeArrowheads="1"/>
            </p:cNvSpPr>
            <p:nvPr/>
          </p:nvSpPr>
          <p:spPr bwMode="auto">
            <a:xfrm>
              <a:off x="0" y="96"/>
              <a:ext cx="7519134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b">
              <a:spAutoFit/>
            </a:bodyPr>
            <a:lstStyle/>
            <a:p>
              <a:pPr marL="104775" indent="-104775">
                <a:buFont typeface="Arial" pitchFamily="34" charset="0"/>
                <a:buNone/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1 Footnote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3344" name="McK 5. Source"/>
            <p:cNvSpPr>
              <a:spLocks noChangeArrowheads="1"/>
            </p:cNvSpPr>
            <p:nvPr/>
          </p:nvSpPr>
          <p:spPr bwMode="auto">
            <a:xfrm>
              <a:off x="0" y="223698"/>
              <a:ext cx="7374070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marL="417513" indent="-417513">
                <a:buFont typeface="Arial" pitchFamily="34" charset="0"/>
                <a:buNone/>
                <a:tabLst>
                  <a:tab pos="428625" algn="l"/>
                </a:tabLst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Source: Source</a:t>
              </a:r>
              <a:endParaRPr lang="en-US" sz="10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13325" name="Group 33" hidden="1"/>
          <p:cNvGrpSpPr>
            <a:grpSpLocks/>
          </p:cNvGrpSpPr>
          <p:nvPr/>
        </p:nvGrpSpPr>
        <p:grpSpPr bwMode="auto">
          <a:xfrm>
            <a:off x="11028535" y="657229"/>
            <a:ext cx="882074" cy="1308099"/>
            <a:chOff x="0" y="0"/>
            <a:chExt cx="654653" cy="1306516"/>
          </a:xfrm>
        </p:grpSpPr>
        <p:sp>
          <p:nvSpPr>
            <p:cNvPr id="13346" name="Legend1"/>
            <p:cNvSpPr>
              <a:spLocks noChangeArrowheads="1"/>
            </p:cNvSpPr>
            <p:nvPr/>
          </p:nvSpPr>
          <p:spPr bwMode="auto">
            <a:xfrm>
              <a:off x="321296" y="12685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3347" name="Legend2"/>
            <p:cNvSpPr>
              <a:spLocks noChangeArrowheads="1"/>
            </p:cNvSpPr>
            <p:nvPr/>
          </p:nvSpPr>
          <p:spPr bwMode="auto">
            <a:xfrm>
              <a:off x="321296" y="286990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3348" name="Legend3"/>
            <p:cNvSpPr>
              <a:spLocks noChangeArrowheads="1"/>
            </p:cNvSpPr>
            <p:nvPr/>
          </p:nvSpPr>
          <p:spPr bwMode="auto">
            <a:xfrm>
              <a:off x="321296" y="56129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3349" name="Legend4"/>
            <p:cNvSpPr>
              <a:spLocks noChangeArrowheads="1"/>
            </p:cNvSpPr>
            <p:nvPr/>
          </p:nvSpPr>
          <p:spPr bwMode="auto">
            <a:xfrm>
              <a:off x="321296" y="83401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3350" name="Legend5"/>
            <p:cNvSpPr>
              <a:spLocks noChangeArrowheads="1"/>
            </p:cNvSpPr>
            <p:nvPr/>
          </p:nvSpPr>
          <p:spPr bwMode="auto">
            <a:xfrm>
              <a:off x="321296" y="110990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grpSp>
          <p:nvGrpSpPr>
            <p:cNvPr id="13336" name="Group 39"/>
            <p:cNvGrpSpPr>
              <a:grpSpLocks noChangeAspect="1"/>
            </p:cNvGrpSpPr>
            <p:nvPr/>
          </p:nvGrpSpPr>
          <p:grpSpPr bwMode="auto">
            <a:xfrm>
              <a:off x="0" y="0"/>
              <a:ext cx="209550" cy="209551"/>
              <a:chOff x="0" y="0"/>
              <a:chExt cx="160" cy="160"/>
            </a:xfrm>
          </p:grpSpPr>
          <p:sp>
            <p:nvSpPr>
              <p:cNvPr id="13352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3337" name="Group 42"/>
            <p:cNvGrpSpPr>
              <a:grpSpLocks noChangeAspect="1"/>
            </p:cNvGrpSpPr>
            <p:nvPr/>
          </p:nvGrpSpPr>
          <p:grpSpPr bwMode="auto">
            <a:xfrm>
              <a:off x="0" y="274241"/>
              <a:ext cx="209550" cy="209551"/>
              <a:chOff x="0" y="0"/>
              <a:chExt cx="160" cy="160"/>
            </a:xfrm>
          </p:grpSpPr>
          <p:sp>
            <p:nvSpPr>
              <p:cNvPr id="13355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3338" name="Group 45"/>
            <p:cNvGrpSpPr>
              <a:grpSpLocks noChangeAspect="1"/>
            </p:cNvGrpSpPr>
            <p:nvPr/>
          </p:nvGrpSpPr>
          <p:grpSpPr bwMode="auto">
            <a:xfrm>
              <a:off x="0" y="548482"/>
              <a:ext cx="209550" cy="209551"/>
              <a:chOff x="0" y="0"/>
              <a:chExt cx="160" cy="160"/>
            </a:xfrm>
          </p:grpSpPr>
          <p:sp>
            <p:nvSpPr>
              <p:cNvPr id="13358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3339" name="Group 48"/>
            <p:cNvGrpSpPr>
              <a:grpSpLocks noChangeAspect="1"/>
            </p:cNvGrpSpPr>
            <p:nvPr/>
          </p:nvGrpSpPr>
          <p:grpSpPr bwMode="auto">
            <a:xfrm>
              <a:off x="0" y="822723"/>
              <a:ext cx="209550" cy="209551"/>
              <a:chOff x="0" y="0"/>
              <a:chExt cx="160" cy="160"/>
            </a:xfrm>
          </p:grpSpPr>
          <p:sp>
            <p:nvSpPr>
              <p:cNvPr id="13361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3340" name="Group 51"/>
            <p:cNvGrpSpPr>
              <a:grpSpLocks noChangeAspect="1"/>
            </p:cNvGrpSpPr>
            <p:nvPr/>
          </p:nvGrpSpPr>
          <p:grpSpPr bwMode="auto">
            <a:xfrm>
              <a:off x="0" y="1096965"/>
              <a:ext cx="209550" cy="209551"/>
              <a:chOff x="0" y="0"/>
              <a:chExt cx="160" cy="160"/>
            </a:xfrm>
          </p:grpSpPr>
          <p:sp>
            <p:nvSpPr>
              <p:cNvPr id="13364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</p:grpSp>
      <p:pic>
        <p:nvPicPr>
          <p:cNvPr id="13326" name="Picture 98" descr="http://grafolit.si/images/clients/app-logo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1112124" y="6510339"/>
            <a:ext cx="979407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327" name="Group 55"/>
          <p:cNvGrpSpPr>
            <a:grpSpLocks/>
          </p:cNvGrpSpPr>
          <p:nvPr/>
        </p:nvGrpSpPr>
        <p:grpSpPr bwMode="auto">
          <a:xfrm>
            <a:off x="21" y="0"/>
            <a:ext cx="192881" cy="6858000"/>
            <a:chOff x="0" y="0"/>
            <a:chExt cx="142876" cy="6858000"/>
          </a:xfrm>
        </p:grpSpPr>
        <p:sp>
          <p:nvSpPr>
            <p:cNvPr id="13368" name="Rectangle 76"/>
            <p:cNvSpPr>
              <a:spLocks noChangeArrowheads="1"/>
            </p:cNvSpPr>
            <p:nvPr/>
          </p:nvSpPr>
          <p:spPr bwMode="auto">
            <a:xfrm>
              <a:off x="0" y="0"/>
              <a:ext cx="142876" cy="2284413"/>
            </a:xfrm>
            <a:prstGeom prst="rect">
              <a:avLst/>
            </a:prstGeom>
            <a:solidFill>
              <a:schemeClr val="accent2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13369" name="Rectangle 91"/>
            <p:cNvSpPr>
              <a:spLocks noChangeArrowheads="1"/>
            </p:cNvSpPr>
            <p:nvPr/>
          </p:nvSpPr>
          <p:spPr bwMode="auto">
            <a:xfrm>
              <a:off x="0" y="2286000"/>
              <a:ext cx="142876" cy="4572000"/>
            </a:xfrm>
            <a:prstGeom prst="rect">
              <a:avLst/>
            </a:prstGeom>
            <a:solidFill>
              <a:srgbClr val="E71921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13370" name="Straight Connector 92"/>
            <p:cNvSpPr>
              <a:spLocks noChangeShapeType="1"/>
            </p:cNvSpPr>
            <p:nvPr/>
          </p:nvSpPr>
          <p:spPr bwMode="auto">
            <a:xfrm flipV="1">
              <a:off x="0" y="2286000"/>
              <a:ext cx="142876" cy="0"/>
            </a:xfrm>
            <a:prstGeom prst="line">
              <a:avLst/>
            </a:prstGeom>
            <a:noFill/>
            <a:ln w="19050" cap="flat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>
                <a:latin typeface="Arial" pitchFamily="34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txStyles>
    <p:titleStyle>
      <a:lvl1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  <a:sym typeface="Arial Unicode MS" pitchFamily="34" charset="-128"/>
        </a:defRPr>
      </a:lvl1pPr>
      <a:lvl2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2pPr>
      <a:lvl3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3pPr>
      <a:lvl4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4pPr>
      <a:lvl5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5pPr>
      <a:lvl6pPr marL="13716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6pPr>
      <a:lvl7pPr marL="18288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7pPr>
      <a:lvl8pPr marL="22860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8pPr>
      <a:lvl9pPr marL="27432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1pPr>
      <a:lvl2pPr marL="196850" indent="-1952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2pPr>
      <a:lvl3pPr marL="466725" indent="-2667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3pPr>
      <a:lvl4pPr marL="627063" indent="-15875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4pPr>
      <a:lvl5pPr marL="765175" indent="-1317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5pPr>
      <a:lvl6pPr marL="12223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6pPr>
      <a:lvl7pPr marL="16795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7pPr>
      <a:lvl8pPr marL="21367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8pPr>
      <a:lvl9pPr marL="25939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38" name="Object 1"/>
          <p:cNvGraphicFramePr>
            <a:graphicFrameLocks/>
          </p:cNvGraphicFramePr>
          <p:nvPr/>
        </p:nvGraphicFramePr>
        <p:xfrm>
          <a:off x="13" y="0"/>
          <a:ext cx="218599" cy="1619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59" r:id="rId14" imgW="360" imgH="360" progId="">
                  <p:embed/>
                </p:oleObj>
              </mc:Choice>
              <mc:Fallback>
                <p:oleObj r:id="rId14" imgW="360" imgH="360" progId="">
                  <p:embed/>
                  <p:pic>
                    <p:nvPicPr>
                      <p:cNvPr id="0" name="Picture 605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" y="0"/>
                        <a:ext cx="218599" cy="16192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0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33250" y="2520979"/>
            <a:ext cx="592574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Text</a:t>
            </a:r>
          </a:p>
        </p:txBody>
      </p:sp>
      <p:sp>
        <p:nvSpPr>
          <p:cNvPr id="14341" name="Title Placeholder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36486" y="238125"/>
            <a:ext cx="9997677" cy="338554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Click to edit Master title style</a:t>
            </a:r>
          </a:p>
        </p:txBody>
      </p:sp>
      <p:sp>
        <p:nvSpPr>
          <p:cNvPr id="2" name="McK 1. On-page tracker" hidden="1"/>
          <p:cNvSpPr>
            <a:spLocks noChangeArrowheads="1"/>
          </p:cNvSpPr>
          <p:nvPr/>
        </p:nvSpPr>
        <p:spPr bwMode="auto">
          <a:xfrm>
            <a:off x="336471" y="6350"/>
            <a:ext cx="663900" cy="215444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z="140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TRACKER</a:t>
            </a:r>
            <a:endParaRPr lang="en-US" altLang="en-US">
              <a:latin typeface="Arial" pitchFamily="34" charset="0"/>
            </a:endParaRPr>
          </a:p>
        </p:txBody>
      </p:sp>
      <p:sp>
        <p:nvSpPr>
          <p:cNvPr id="14342" name="McK 3. Unit of measure" hidden="1"/>
          <p:cNvSpPr>
            <a:spLocks noChangeArrowheads="1"/>
          </p:cNvSpPr>
          <p:nvPr/>
        </p:nvSpPr>
        <p:spPr bwMode="auto">
          <a:xfrm>
            <a:off x="336486" y="592168"/>
            <a:ext cx="9997677" cy="246221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mtClean="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Unit of measure</a:t>
            </a:r>
            <a:endParaRPr lang="en-US" altLang="en-US" dirty="0">
              <a:latin typeface="Arial" pitchFamily="34" charset="0"/>
            </a:endParaRPr>
          </a:p>
        </p:txBody>
      </p:sp>
      <p:grpSp>
        <p:nvGrpSpPr>
          <p:cNvPr id="14344" name="Group 7" hidden="1"/>
          <p:cNvGrpSpPr>
            <a:grpSpLocks/>
          </p:cNvGrpSpPr>
          <p:nvPr/>
        </p:nvGrpSpPr>
        <p:grpSpPr bwMode="auto">
          <a:xfrm>
            <a:off x="3133250" y="1884946"/>
            <a:ext cx="5925741" cy="574129"/>
            <a:chOff x="0" y="-34"/>
            <a:chExt cx="2686" cy="355"/>
          </a:xfrm>
        </p:grpSpPr>
        <p:cxnSp>
          <p:nvCxnSpPr>
            <p:cNvPr id="14389" name="AutoShape 249"/>
            <p:cNvCxnSpPr>
              <a:cxnSpLocks noChangeShapeType="1"/>
            </p:cNvCxnSpPr>
            <p:nvPr/>
          </p:nvCxnSpPr>
          <p:spPr bwMode="auto">
            <a:xfrm>
              <a:off x="0" y="320"/>
              <a:ext cx="2686" cy="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sp>
          <p:nvSpPr>
            <p:cNvPr id="3" name="AutoShape 250"/>
            <p:cNvSpPr>
              <a:spLocks noChangeArrowheads="1"/>
            </p:cNvSpPr>
            <p:nvPr/>
          </p:nvSpPr>
          <p:spPr bwMode="auto">
            <a:xfrm>
              <a:off x="0" y="-34"/>
              <a:ext cx="2686" cy="35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18288" anchor="b">
              <a:spAutoFit/>
            </a:bodyPr>
            <a:lstStyle/>
            <a:p>
              <a:pPr>
                <a:buFont typeface="Arial" pitchFamily="34" charset="0"/>
                <a:buNone/>
                <a:defRPr/>
              </a:pPr>
              <a:r>
                <a:rPr lang="en-US" sz="1800" b="1" dirty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Title</a:t>
              </a:r>
              <a:endParaRPr lang="en-US" altLang="en-US" sz="1800" b="1" dirty="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  <a:p>
              <a:pPr>
                <a:buFont typeface="Arial" pitchFamily="34" charset="0"/>
                <a:buNone/>
                <a:defRPr/>
              </a:pPr>
              <a:r>
                <a:rPr lang="en-US" sz="1800" smtClean="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Unit of measure</a:t>
              </a:r>
              <a:endParaRPr lang="en-US" altLang="en-US" dirty="0">
                <a:latin typeface="Arial" pitchFamily="34" charset="0"/>
              </a:endParaRPr>
            </a:p>
          </p:txBody>
        </p:sp>
      </p:grpSp>
      <p:grpSp>
        <p:nvGrpSpPr>
          <p:cNvPr id="14345" name="Group 10" hidden="1"/>
          <p:cNvGrpSpPr>
            <a:grpSpLocks/>
          </p:cNvGrpSpPr>
          <p:nvPr/>
        </p:nvGrpSpPr>
        <p:grpSpPr bwMode="auto">
          <a:xfrm>
            <a:off x="11118545" y="657225"/>
            <a:ext cx="792958" cy="996950"/>
            <a:chOff x="0" y="0"/>
            <a:chExt cx="370" cy="628"/>
          </a:xfrm>
        </p:grpSpPr>
        <p:sp>
          <p:nvSpPr>
            <p:cNvPr id="4" name="Legend1"/>
            <p:cNvSpPr>
              <a:spLocks noChangeArrowheads="1"/>
            </p:cNvSpPr>
            <p:nvPr/>
          </p:nvSpPr>
          <p:spPr bwMode="auto">
            <a:xfrm>
              <a:off x="160" y="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5" name="LegendRectangle1"/>
            <p:cNvSpPr>
              <a:spLocks noChangeArrowheads="1"/>
            </p:cNvSpPr>
            <p:nvPr/>
          </p:nvSpPr>
          <p:spPr bwMode="auto">
            <a:xfrm>
              <a:off x="0" y="7"/>
              <a:ext cx="104" cy="101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6" name="Legend2"/>
            <p:cNvSpPr>
              <a:spLocks noChangeArrowheads="1"/>
            </p:cNvSpPr>
            <p:nvPr/>
          </p:nvSpPr>
          <p:spPr bwMode="auto">
            <a:xfrm>
              <a:off x="160" y="17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7" name="LegendRectangle2"/>
            <p:cNvSpPr>
              <a:spLocks noChangeArrowheads="1"/>
            </p:cNvSpPr>
            <p:nvPr/>
          </p:nvSpPr>
          <p:spPr bwMode="auto">
            <a:xfrm>
              <a:off x="0" y="177"/>
              <a:ext cx="104" cy="101"/>
            </a:xfrm>
            <a:prstGeom prst="rect">
              <a:avLst/>
            </a:prstGeom>
            <a:solidFill>
              <a:schemeClr val="accent2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8" name="Legend3"/>
            <p:cNvSpPr>
              <a:spLocks noChangeArrowheads="1"/>
            </p:cNvSpPr>
            <p:nvPr/>
          </p:nvSpPr>
          <p:spPr bwMode="auto">
            <a:xfrm>
              <a:off x="160" y="341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4352" name="LegendRectangle3"/>
            <p:cNvSpPr>
              <a:spLocks noChangeArrowheads="1"/>
            </p:cNvSpPr>
            <p:nvPr/>
          </p:nvSpPr>
          <p:spPr bwMode="auto">
            <a:xfrm>
              <a:off x="0" y="348"/>
              <a:ext cx="104" cy="101"/>
            </a:xfrm>
            <a:prstGeom prst="rect">
              <a:avLst/>
            </a:prstGeom>
            <a:solidFill>
              <a:schemeClr val="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4353" name="Legend4"/>
            <p:cNvSpPr>
              <a:spLocks noChangeArrowheads="1"/>
            </p:cNvSpPr>
            <p:nvPr/>
          </p:nvSpPr>
          <p:spPr bwMode="auto">
            <a:xfrm>
              <a:off x="160" y="512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4354" name="LegendRectangle4"/>
            <p:cNvSpPr>
              <a:spLocks noChangeArrowheads="1"/>
            </p:cNvSpPr>
            <p:nvPr/>
          </p:nvSpPr>
          <p:spPr bwMode="auto">
            <a:xfrm>
              <a:off x="0" y="519"/>
              <a:ext cx="104" cy="101"/>
            </a:xfrm>
            <a:prstGeom prst="rect">
              <a:avLst/>
            </a:prstGeom>
            <a:solidFill>
              <a:schemeClr val="fol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14346" name="Group 19" hidden="1"/>
          <p:cNvGrpSpPr>
            <a:grpSpLocks/>
          </p:cNvGrpSpPr>
          <p:nvPr/>
        </p:nvGrpSpPr>
        <p:grpSpPr bwMode="auto">
          <a:xfrm>
            <a:off x="10702777" y="657225"/>
            <a:ext cx="1208725" cy="730250"/>
            <a:chOff x="0" y="0"/>
            <a:chExt cx="564" cy="460"/>
          </a:xfrm>
        </p:grpSpPr>
        <p:sp>
          <p:nvSpPr>
            <p:cNvPr id="14356" name="LineLegend1"/>
            <p:cNvSpPr>
              <a:spLocks noChangeShapeType="1"/>
            </p:cNvSpPr>
            <p:nvPr/>
          </p:nvSpPr>
          <p:spPr bwMode="auto">
            <a:xfrm>
              <a:off x="0" y="57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4357" name="LineLegend2"/>
            <p:cNvSpPr>
              <a:spLocks noChangeShapeType="1"/>
            </p:cNvSpPr>
            <p:nvPr/>
          </p:nvSpPr>
          <p:spPr bwMode="auto">
            <a:xfrm>
              <a:off x="0" y="226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dash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4358" name="LineLegend3"/>
            <p:cNvSpPr>
              <a:spLocks noChangeShapeType="1"/>
            </p:cNvSpPr>
            <p:nvPr/>
          </p:nvSpPr>
          <p:spPr bwMode="auto">
            <a:xfrm>
              <a:off x="0" y="401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sysDot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4359" name="Legend1"/>
            <p:cNvSpPr>
              <a:spLocks noChangeArrowheads="1"/>
            </p:cNvSpPr>
            <p:nvPr/>
          </p:nvSpPr>
          <p:spPr bwMode="auto">
            <a:xfrm>
              <a:off x="354" y="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9" name="Legend2"/>
            <p:cNvSpPr>
              <a:spLocks noChangeArrowheads="1"/>
            </p:cNvSpPr>
            <p:nvPr/>
          </p:nvSpPr>
          <p:spPr bwMode="auto">
            <a:xfrm>
              <a:off x="354" y="168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" name="Legend3"/>
            <p:cNvSpPr>
              <a:spLocks noChangeArrowheads="1"/>
            </p:cNvSpPr>
            <p:nvPr/>
          </p:nvSpPr>
          <p:spPr bwMode="auto">
            <a:xfrm>
              <a:off x="354" y="344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</p:grpSp>
      <p:grpSp>
        <p:nvGrpSpPr>
          <p:cNvPr id="14347" name="Group 26" hidden="1"/>
          <p:cNvGrpSpPr>
            <a:grpSpLocks/>
          </p:cNvGrpSpPr>
          <p:nvPr/>
        </p:nvGrpSpPr>
        <p:grpSpPr bwMode="auto">
          <a:xfrm>
            <a:off x="10874223" y="657226"/>
            <a:ext cx="1193742" cy="212726"/>
            <a:chOff x="0" y="0"/>
            <a:chExt cx="884679" cy="212367"/>
          </a:xfrm>
        </p:grpSpPr>
        <p:sp>
          <p:nvSpPr>
            <p:cNvPr id="11" name="StickerRectangle"/>
            <p:cNvSpPr>
              <a:spLocks noChangeArrowheads="1"/>
            </p:cNvSpPr>
            <p:nvPr/>
          </p:nvSpPr>
          <p:spPr bwMode="auto">
            <a:xfrm>
              <a:off x="229056" y="0"/>
              <a:ext cx="655623" cy="21200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27432" tIns="0" rIns="0" bIns="27432">
              <a:spAutoFit/>
            </a:bodyPr>
            <a:lstStyle/>
            <a:p>
              <a:pPr algn="r"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PRELIMINARY</a:t>
              </a:r>
              <a:endParaRPr lang="en-US" altLang="en-US">
                <a:latin typeface="Arial" pitchFamily="34" charset="0"/>
              </a:endParaRPr>
            </a:p>
          </p:txBody>
        </p:sp>
        <p:cxnSp>
          <p:nvCxnSpPr>
            <p:cNvPr id="12" name="AutoShape 31"/>
            <p:cNvCxnSpPr>
              <a:cxnSpLocks noChangeShapeType="1"/>
            </p:cNvCxnSpPr>
            <p:nvPr/>
          </p:nvCxnSpPr>
          <p:spPr bwMode="auto">
            <a:xfrm>
              <a:off x="0" y="0"/>
              <a:ext cx="1" cy="21236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cxnSp>
          <p:nvCxnSpPr>
            <p:cNvPr id="13" name="AutoShape 32"/>
            <p:cNvCxnSpPr>
              <a:cxnSpLocks noChangeShapeType="1"/>
            </p:cNvCxnSpPr>
            <p:nvPr/>
          </p:nvCxnSpPr>
          <p:spPr bwMode="auto">
            <a:xfrm>
              <a:off x="0" y="212366"/>
              <a:ext cx="884665" cy="1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bevel/>
              <a:headEnd/>
              <a:tailEnd/>
            </a:ln>
          </p:spPr>
        </p:cxnSp>
      </p:grpSp>
      <p:grpSp>
        <p:nvGrpSpPr>
          <p:cNvPr id="14348" name="Group 30" hidden="1"/>
          <p:cNvGrpSpPr>
            <a:grpSpLocks/>
          </p:cNvGrpSpPr>
          <p:nvPr/>
        </p:nvGrpSpPr>
        <p:grpSpPr bwMode="auto">
          <a:xfrm>
            <a:off x="336486" y="6358064"/>
            <a:ext cx="9997677" cy="377675"/>
            <a:chOff x="0" y="96"/>
            <a:chExt cx="7519134" cy="377362"/>
          </a:xfrm>
        </p:grpSpPr>
        <p:sp>
          <p:nvSpPr>
            <p:cNvPr id="14367" name="McK 4. Footnote"/>
            <p:cNvSpPr>
              <a:spLocks noChangeArrowheads="1"/>
            </p:cNvSpPr>
            <p:nvPr/>
          </p:nvSpPr>
          <p:spPr bwMode="auto">
            <a:xfrm>
              <a:off x="0" y="96"/>
              <a:ext cx="7519134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b">
              <a:spAutoFit/>
            </a:bodyPr>
            <a:lstStyle/>
            <a:p>
              <a:pPr marL="104775" indent="-104775">
                <a:buFont typeface="Arial" pitchFamily="34" charset="0"/>
                <a:buNone/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1 Footnote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4368" name="McK 5. Source"/>
            <p:cNvSpPr>
              <a:spLocks noChangeArrowheads="1"/>
            </p:cNvSpPr>
            <p:nvPr/>
          </p:nvSpPr>
          <p:spPr bwMode="auto">
            <a:xfrm>
              <a:off x="0" y="223698"/>
              <a:ext cx="7374070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marL="417513" indent="-417513">
                <a:buFont typeface="Arial" pitchFamily="34" charset="0"/>
                <a:buNone/>
                <a:tabLst>
                  <a:tab pos="428625" algn="l"/>
                </a:tabLst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Source: Source</a:t>
              </a:r>
              <a:endParaRPr lang="en-US" sz="10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14349" name="Group 33" hidden="1"/>
          <p:cNvGrpSpPr>
            <a:grpSpLocks/>
          </p:cNvGrpSpPr>
          <p:nvPr/>
        </p:nvGrpSpPr>
        <p:grpSpPr bwMode="auto">
          <a:xfrm>
            <a:off x="11028535" y="657229"/>
            <a:ext cx="882074" cy="1308099"/>
            <a:chOff x="0" y="0"/>
            <a:chExt cx="654653" cy="1306516"/>
          </a:xfrm>
        </p:grpSpPr>
        <p:sp>
          <p:nvSpPr>
            <p:cNvPr id="14370" name="Legend1"/>
            <p:cNvSpPr>
              <a:spLocks noChangeArrowheads="1"/>
            </p:cNvSpPr>
            <p:nvPr/>
          </p:nvSpPr>
          <p:spPr bwMode="auto">
            <a:xfrm>
              <a:off x="321296" y="12685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4371" name="Legend2"/>
            <p:cNvSpPr>
              <a:spLocks noChangeArrowheads="1"/>
            </p:cNvSpPr>
            <p:nvPr/>
          </p:nvSpPr>
          <p:spPr bwMode="auto">
            <a:xfrm>
              <a:off x="321296" y="286990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4372" name="Legend3"/>
            <p:cNvSpPr>
              <a:spLocks noChangeArrowheads="1"/>
            </p:cNvSpPr>
            <p:nvPr/>
          </p:nvSpPr>
          <p:spPr bwMode="auto">
            <a:xfrm>
              <a:off x="321296" y="56129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4373" name="Legend4"/>
            <p:cNvSpPr>
              <a:spLocks noChangeArrowheads="1"/>
            </p:cNvSpPr>
            <p:nvPr/>
          </p:nvSpPr>
          <p:spPr bwMode="auto">
            <a:xfrm>
              <a:off x="321296" y="83401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4374" name="Legend5"/>
            <p:cNvSpPr>
              <a:spLocks noChangeArrowheads="1"/>
            </p:cNvSpPr>
            <p:nvPr/>
          </p:nvSpPr>
          <p:spPr bwMode="auto">
            <a:xfrm>
              <a:off x="321296" y="110990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grpSp>
          <p:nvGrpSpPr>
            <p:cNvPr id="14360" name="Group 39"/>
            <p:cNvGrpSpPr>
              <a:grpSpLocks noChangeAspect="1"/>
            </p:cNvGrpSpPr>
            <p:nvPr/>
          </p:nvGrpSpPr>
          <p:grpSpPr bwMode="auto">
            <a:xfrm>
              <a:off x="0" y="0"/>
              <a:ext cx="209550" cy="209551"/>
              <a:chOff x="0" y="0"/>
              <a:chExt cx="160" cy="160"/>
            </a:xfrm>
          </p:grpSpPr>
          <p:sp>
            <p:nvSpPr>
              <p:cNvPr id="14376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4361" name="Group 42"/>
            <p:cNvGrpSpPr>
              <a:grpSpLocks noChangeAspect="1"/>
            </p:cNvGrpSpPr>
            <p:nvPr/>
          </p:nvGrpSpPr>
          <p:grpSpPr bwMode="auto">
            <a:xfrm>
              <a:off x="0" y="274241"/>
              <a:ext cx="209550" cy="209551"/>
              <a:chOff x="0" y="0"/>
              <a:chExt cx="160" cy="160"/>
            </a:xfrm>
          </p:grpSpPr>
          <p:sp>
            <p:nvSpPr>
              <p:cNvPr id="14379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4362" name="Group 45"/>
            <p:cNvGrpSpPr>
              <a:grpSpLocks noChangeAspect="1"/>
            </p:cNvGrpSpPr>
            <p:nvPr/>
          </p:nvGrpSpPr>
          <p:grpSpPr bwMode="auto">
            <a:xfrm>
              <a:off x="0" y="548482"/>
              <a:ext cx="209550" cy="209551"/>
              <a:chOff x="0" y="0"/>
              <a:chExt cx="160" cy="160"/>
            </a:xfrm>
          </p:grpSpPr>
          <p:sp>
            <p:nvSpPr>
              <p:cNvPr id="14382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4363" name="Group 48"/>
            <p:cNvGrpSpPr>
              <a:grpSpLocks noChangeAspect="1"/>
            </p:cNvGrpSpPr>
            <p:nvPr/>
          </p:nvGrpSpPr>
          <p:grpSpPr bwMode="auto">
            <a:xfrm>
              <a:off x="0" y="822723"/>
              <a:ext cx="209550" cy="209551"/>
              <a:chOff x="0" y="0"/>
              <a:chExt cx="160" cy="160"/>
            </a:xfrm>
          </p:grpSpPr>
          <p:sp>
            <p:nvSpPr>
              <p:cNvPr id="14385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4364" name="Group 51"/>
            <p:cNvGrpSpPr>
              <a:grpSpLocks noChangeAspect="1"/>
            </p:cNvGrpSpPr>
            <p:nvPr/>
          </p:nvGrpSpPr>
          <p:grpSpPr bwMode="auto">
            <a:xfrm>
              <a:off x="0" y="1096965"/>
              <a:ext cx="209550" cy="209551"/>
              <a:chOff x="0" y="0"/>
              <a:chExt cx="160" cy="160"/>
            </a:xfrm>
          </p:grpSpPr>
          <p:sp>
            <p:nvSpPr>
              <p:cNvPr id="14388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</p:grpSp>
      <p:pic>
        <p:nvPicPr>
          <p:cNvPr id="14350" name="Picture 98" descr="http://grafolit.si/images/clients/app-logo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1112124" y="6510339"/>
            <a:ext cx="979407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351" name="Group 55"/>
          <p:cNvGrpSpPr>
            <a:grpSpLocks/>
          </p:cNvGrpSpPr>
          <p:nvPr/>
        </p:nvGrpSpPr>
        <p:grpSpPr bwMode="auto">
          <a:xfrm>
            <a:off x="21" y="0"/>
            <a:ext cx="192881" cy="6858000"/>
            <a:chOff x="0" y="0"/>
            <a:chExt cx="142876" cy="6858000"/>
          </a:xfrm>
        </p:grpSpPr>
        <p:sp>
          <p:nvSpPr>
            <p:cNvPr id="14392" name="Rectangle 76"/>
            <p:cNvSpPr>
              <a:spLocks noChangeArrowheads="1"/>
            </p:cNvSpPr>
            <p:nvPr/>
          </p:nvSpPr>
          <p:spPr bwMode="auto">
            <a:xfrm>
              <a:off x="0" y="0"/>
              <a:ext cx="142876" cy="2284413"/>
            </a:xfrm>
            <a:prstGeom prst="rect">
              <a:avLst/>
            </a:prstGeom>
            <a:solidFill>
              <a:schemeClr val="accent2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14393" name="Rectangle 91"/>
            <p:cNvSpPr>
              <a:spLocks noChangeArrowheads="1"/>
            </p:cNvSpPr>
            <p:nvPr/>
          </p:nvSpPr>
          <p:spPr bwMode="auto">
            <a:xfrm>
              <a:off x="0" y="2286000"/>
              <a:ext cx="142876" cy="4572000"/>
            </a:xfrm>
            <a:prstGeom prst="rect">
              <a:avLst/>
            </a:prstGeom>
            <a:solidFill>
              <a:srgbClr val="E71921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14394" name="Straight Connector 92"/>
            <p:cNvSpPr>
              <a:spLocks noChangeShapeType="1"/>
            </p:cNvSpPr>
            <p:nvPr/>
          </p:nvSpPr>
          <p:spPr bwMode="auto">
            <a:xfrm flipV="1">
              <a:off x="0" y="2286000"/>
              <a:ext cx="142876" cy="0"/>
            </a:xfrm>
            <a:prstGeom prst="line">
              <a:avLst/>
            </a:prstGeom>
            <a:noFill/>
            <a:ln w="19050" cap="flat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>
                <a:latin typeface="Arial" pitchFamily="34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6" r:id="rId1"/>
    <p:sldLayoutId id="2147483967" r:id="rId2"/>
    <p:sldLayoutId id="2147483968" r:id="rId3"/>
    <p:sldLayoutId id="2147483969" r:id="rId4"/>
    <p:sldLayoutId id="2147483970" r:id="rId5"/>
    <p:sldLayoutId id="2147483971" r:id="rId6"/>
    <p:sldLayoutId id="2147483972" r:id="rId7"/>
    <p:sldLayoutId id="2147483973" r:id="rId8"/>
    <p:sldLayoutId id="2147483974" r:id="rId9"/>
    <p:sldLayoutId id="2147483975" r:id="rId10"/>
    <p:sldLayoutId id="2147483976" r:id="rId11"/>
  </p:sldLayoutIdLst>
  <p:txStyles>
    <p:titleStyle>
      <a:lvl1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  <a:sym typeface="Arial Unicode MS" pitchFamily="34" charset="-128"/>
        </a:defRPr>
      </a:lvl1pPr>
      <a:lvl2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2pPr>
      <a:lvl3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3pPr>
      <a:lvl4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4pPr>
      <a:lvl5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5pPr>
      <a:lvl6pPr marL="13716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6pPr>
      <a:lvl7pPr marL="18288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7pPr>
      <a:lvl8pPr marL="22860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8pPr>
      <a:lvl9pPr marL="27432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1pPr>
      <a:lvl2pPr marL="196850" indent="-1952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2pPr>
      <a:lvl3pPr marL="466725" indent="-2667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3pPr>
      <a:lvl4pPr marL="627063" indent="-15875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4pPr>
      <a:lvl5pPr marL="765175" indent="-1317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5pPr>
      <a:lvl6pPr marL="12223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6pPr>
      <a:lvl7pPr marL="16795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7pPr>
      <a:lvl8pPr marL="21367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8pPr>
      <a:lvl9pPr marL="25939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2" name="Object 1"/>
          <p:cNvGraphicFramePr>
            <a:graphicFrameLocks/>
          </p:cNvGraphicFramePr>
          <p:nvPr/>
        </p:nvGraphicFramePr>
        <p:xfrm>
          <a:off x="13" y="0"/>
          <a:ext cx="218599" cy="1619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3" r:id="rId14" imgW="360" imgH="360" progId="">
                  <p:embed/>
                </p:oleObj>
              </mc:Choice>
              <mc:Fallback>
                <p:oleObj r:id="rId14" imgW="360" imgH="360" progId="">
                  <p:embed/>
                  <p:pic>
                    <p:nvPicPr>
                      <p:cNvPr id="0" name="Picture 605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" y="0"/>
                        <a:ext cx="218599" cy="16192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4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33250" y="2520979"/>
            <a:ext cx="592574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Text</a:t>
            </a:r>
          </a:p>
        </p:txBody>
      </p:sp>
      <p:sp>
        <p:nvSpPr>
          <p:cNvPr id="15365" name="Title Placeholder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36486" y="238125"/>
            <a:ext cx="9997677" cy="338554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Click to edit Master title style</a:t>
            </a:r>
          </a:p>
        </p:txBody>
      </p:sp>
      <p:sp>
        <p:nvSpPr>
          <p:cNvPr id="2" name="McK 1. On-page tracker" hidden="1"/>
          <p:cNvSpPr>
            <a:spLocks noChangeArrowheads="1"/>
          </p:cNvSpPr>
          <p:nvPr/>
        </p:nvSpPr>
        <p:spPr bwMode="auto">
          <a:xfrm>
            <a:off x="336471" y="6350"/>
            <a:ext cx="663900" cy="215444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z="140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TRACKER</a:t>
            </a:r>
            <a:endParaRPr lang="en-US" altLang="en-US">
              <a:latin typeface="Arial" pitchFamily="34" charset="0"/>
            </a:endParaRPr>
          </a:p>
        </p:txBody>
      </p:sp>
      <p:sp>
        <p:nvSpPr>
          <p:cNvPr id="15366" name="McK 3. Unit of measure" hidden="1"/>
          <p:cNvSpPr>
            <a:spLocks noChangeArrowheads="1"/>
          </p:cNvSpPr>
          <p:nvPr/>
        </p:nvSpPr>
        <p:spPr bwMode="auto">
          <a:xfrm>
            <a:off x="336486" y="592168"/>
            <a:ext cx="9997677" cy="246221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mtClean="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Unit of measure</a:t>
            </a:r>
            <a:endParaRPr lang="en-US" altLang="en-US" dirty="0">
              <a:latin typeface="Arial" pitchFamily="34" charset="0"/>
            </a:endParaRPr>
          </a:p>
        </p:txBody>
      </p:sp>
      <p:grpSp>
        <p:nvGrpSpPr>
          <p:cNvPr id="15368" name="Group 7" hidden="1"/>
          <p:cNvGrpSpPr>
            <a:grpSpLocks/>
          </p:cNvGrpSpPr>
          <p:nvPr/>
        </p:nvGrpSpPr>
        <p:grpSpPr bwMode="auto">
          <a:xfrm>
            <a:off x="3133250" y="1884946"/>
            <a:ext cx="5925741" cy="574129"/>
            <a:chOff x="0" y="-34"/>
            <a:chExt cx="2686" cy="355"/>
          </a:xfrm>
        </p:grpSpPr>
        <p:cxnSp>
          <p:nvCxnSpPr>
            <p:cNvPr id="15413" name="AutoShape 249"/>
            <p:cNvCxnSpPr>
              <a:cxnSpLocks noChangeShapeType="1"/>
            </p:cNvCxnSpPr>
            <p:nvPr/>
          </p:nvCxnSpPr>
          <p:spPr bwMode="auto">
            <a:xfrm>
              <a:off x="0" y="320"/>
              <a:ext cx="2686" cy="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sp>
          <p:nvSpPr>
            <p:cNvPr id="3" name="AutoShape 250"/>
            <p:cNvSpPr>
              <a:spLocks noChangeArrowheads="1"/>
            </p:cNvSpPr>
            <p:nvPr/>
          </p:nvSpPr>
          <p:spPr bwMode="auto">
            <a:xfrm>
              <a:off x="0" y="-34"/>
              <a:ext cx="2686" cy="35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18288" anchor="b">
              <a:spAutoFit/>
            </a:bodyPr>
            <a:lstStyle/>
            <a:p>
              <a:pPr>
                <a:buFont typeface="Arial" pitchFamily="34" charset="0"/>
                <a:buNone/>
                <a:defRPr/>
              </a:pPr>
              <a:r>
                <a:rPr lang="en-US" sz="1800" b="1" dirty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Title</a:t>
              </a:r>
              <a:endParaRPr lang="en-US" altLang="en-US" sz="1800" b="1" dirty="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  <a:p>
              <a:pPr>
                <a:buFont typeface="Arial" pitchFamily="34" charset="0"/>
                <a:buNone/>
                <a:defRPr/>
              </a:pPr>
              <a:r>
                <a:rPr lang="en-US" sz="1800" smtClean="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Unit of measure</a:t>
              </a:r>
              <a:endParaRPr lang="en-US" altLang="en-US" dirty="0">
                <a:latin typeface="Arial" pitchFamily="34" charset="0"/>
              </a:endParaRPr>
            </a:p>
          </p:txBody>
        </p:sp>
      </p:grpSp>
      <p:grpSp>
        <p:nvGrpSpPr>
          <p:cNvPr id="15369" name="Group 10" hidden="1"/>
          <p:cNvGrpSpPr>
            <a:grpSpLocks/>
          </p:cNvGrpSpPr>
          <p:nvPr/>
        </p:nvGrpSpPr>
        <p:grpSpPr bwMode="auto">
          <a:xfrm>
            <a:off x="11118545" y="657225"/>
            <a:ext cx="792958" cy="996950"/>
            <a:chOff x="0" y="0"/>
            <a:chExt cx="370" cy="628"/>
          </a:xfrm>
        </p:grpSpPr>
        <p:sp>
          <p:nvSpPr>
            <p:cNvPr id="4" name="Legend1"/>
            <p:cNvSpPr>
              <a:spLocks noChangeArrowheads="1"/>
            </p:cNvSpPr>
            <p:nvPr/>
          </p:nvSpPr>
          <p:spPr bwMode="auto">
            <a:xfrm>
              <a:off x="160" y="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5" name="LegendRectangle1"/>
            <p:cNvSpPr>
              <a:spLocks noChangeArrowheads="1"/>
            </p:cNvSpPr>
            <p:nvPr/>
          </p:nvSpPr>
          <p:spPr bwMode="auto">
            <a:xfrm>
              <a:off x="0" y="7"/>
              <a:ext cx="104" cy="101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6" name="Legend2"/>
            <p:cNvSpPr>
              <a:spLocks noChangeArrowheads="1"/>
            </p:cNvSpPr>
            <p:nvPr/>
          </p:nvSpPr>
          <p:spPr bwMode="auto">
            <a:xfrm>
              <a:off x="160" y="17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7" name="LegendRectangle2"/>
            <p:cNvSpPr>
              <a:spLocks noChangeArrowheads="1"/>
            </p:cNvSpPr>
            <p:nvPr/>
          </p:nvSpPr>
          <p:spPr bwMode="auto">
            <a:xfrm>
              <a:off x="0" y="177"/>
              <a:ext cx="104" cy="101"/>
            </a:xfrm>
            <a:prstGeom prst="rect">
              <a:avLst/>
            </a:prstGeom>
            <a:solidFill>
              <a:schemeClr val="accent2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8" name="Legend3"/>
            <p:cNvSpPr>
              <a:spLocks noChangeArrowheads="1"/>
            </p:cNvSpPr>
            <p:nvPr/>
          </p:nvSpPr>
          <p:spPr bwMode="auto">
            <a:xfrm>
              <a:off x="160" y="341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5376" name="LegendRectangle3"/>
            <p:cNvSpPr>
              <a:spLocks noChangeArrowheads="1"/>
            </p:cNvSpPr>
            <p:nvPr/>
          </p:nvSpPr>
          <p:spPr bwMode="auto">
            <a:xfrm>
              <a:off x="0" y="348"/>
              <a:ext cx="104" cy="101"/>
            </a:xfrm>
            <a:prstGeom prst="rect">
              <a:avLst/>
            </a:prstGeom>
            <a:solidFill>
              <a:schemeClr val="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5377" name="Legend4"/>
            <p:cNvSpPr>
              <a:spLocks noChangeArrowheads="1"/>
            </p:cNvSpPr>
            <p:nvPr/>
          </p:nvSpPr>
          <p:spPr bwMode="auto">
            <a:xfrm>
              <a:off x="160" y="512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5378" name="LegendRectangle4"/>
            <p:cNvSpPr>
              <a:spLocks noChangeArrowheads="1"/>
            </p:cNvSpPr>
            <p:nvPr/>
          </p:nvSpPr>
          <p:spPr bwMode="auto">
            <a:xfrm>
              <a:off x="0" y="519"/>
              <a:ext cx="104" cy="101"/>
            </a:xfrm>
            <a:prstGeom prst="rect">
              <a:avLst/>
            </a:prstGeom>
            <a:solidFill>
              <a:schemeClr val="fol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15370" name="Group 19" hidden="1"/>
          <p:cNvGrpSpPr>
            <a:grpSpLocks/>
          </p:cNvGrpSpPr>
          <p:nvPr/>
        </p:nvGrpSpPr>
        <p:grpSpPr bwMode="auto">
          <a:xfrm>
            <a:off x="10702777" y="657225"/>
            <a:ext cx="1208725" cy="730250"/>
            <a:chOff x="0" y="0"/>
            <a:chExt cx="564" cy="460"/>
          </a:xfrm>
        </p:grpSpPr>
        <p:sp>
          <p:nvSpPr>
            <p:cNvPr id="15380" name="LineLegend1"/>
            <p:cNvSpPr>
              <a:spLocks noChangeShapeType="1"/>
            </p:cNvSpPr>
            <p:nvPr/>
          </p:nvSpPr>
          <p:spPr bwMode="auto">
            <a:xfrm>
              <a:off x="0" y="57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5381" name="LineLegend2"/>
            <p:cNvSpPr>
              <a:spLocks noChangeShapeType="1"/>
            </p:cNvSpPr>
            <p:nvPr/>
          </p:nvSpPr>
          <p:spPr bwMode="auto">
            <a:xfrm>
              <a:off x="0" y="226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dash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5382" name="LineLegend3"/>
            <p:cNvSpPr>
              <a:spLocks noChangeShapeType="1"/>
            </p:cNvSpPr>
            <p:nvPr/>
          </p:nvSpPr>
          <p:spPr bwMode="auto">
            <a:xfrm>
              <a:off x="0" y="401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sysDot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5383" name="Legend1"/>
            <p:cNvSpPr>
              <a:spLocks noChangeArrowheads="1"/>
            </p:cNvSpPr>
            <p:nvPr/>
          </p:nvSpPr>
          <p:spPr bwMode="auto">
            <a:xfrm>
              <a:off x="354" y="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9" name="Legend2"/>
            <p:cNvSpPr>
              <a:spLocks noChangeArrowheads="1"/>
            </p:cNvSpPr>
            <p:nvPr/>
          </p:nvSpPr>
          <p:spPr bwMode="auto">
            <a:xfrm>
              <a:off x="354" y="168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" name="Legend3"/>
            <p:cNvSpPr>
              <a:spLocks noChangeArrowheads="1"/>
            </p:cNvSpPr>
            <p:nvPr/>
          </p:nvSpPr>
          <p:spPr bwMode="auto">
            <a:xfrm>
              <a:off x="354" y="344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</p:grpSp>
      <p:grpSp>
        <p:nvGrpSpPr>
          <p:cNvPr id="15371" name="Group 26" hidden="1"/>
          <p:cNvGrpSpPr>
            <a:grpSpLocks/>
          </p:cNvGrpSpPr>
          <p:nvPr/>
        </p:nvGrpSpPr>
        <p:grpSpPr bwMode="auto">
          <a:xfrm>
            <a:off x="10874223" y="657226"/>
            <a:ext cx="1193742" cy="212726"/>
            <a:chOff x="0" y="0"/>
            <a:chExt cx="884679" cy="212367"/>
          </a:xfrm>
        </p:grpSpPr>
        <p:sp>
          <p:nvSpPr>
            <p:cNvPr id="11" name="StickerRectangle"/>
            <p:cNvSpPr>
              <a:spLocks noChangeArrowheads="1"/>
            </p:cNvSpPr>
            <p:nvPr/>
          </p:nvSpPr>
          <p:spPr bwMode="auto">
            <a:xfrm>
              <a:off x="229056" y="0"/>
              <a:ext cx="655623" cy="21200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27432" tIns="0" rIns="0" bIns="27432">
              <a:spAutoFit/>
            </a:bodyPr>
            <a:lstStyle/>
            <a:p>
              <a:pPr algn="r"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PRELIMINARY</a:t>
              </a:r>
              <a:endParaRPr lang="en-US" altLang="en-US">
                <a:latin typeface="Arial" pitchFamily="34" charset="0"/>
              </a:endParaRPr>
            </a:p>
          </p:txBody>
        </p:sp>
        <p:cxnSp>
          <p:nvCxnSpPr>
            <p:cNvPr id="12" name="AutoShape 31"/>
            <p:cNvCxnSpPr>
              <a:cxnSpLocks noChangeShapeType="1"/>
            </p:cNvCxnSpPr>
            <p:nvPr/>
          </p:nvCxnSpPr>
          <p:spPr bwMode="auto">
            <a:xfrm>
              <a:off x="0" y="0"/>
              <a:ext cx="1" cy="21236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cxnSp>
          <p:nvCxnSpPr>
            <p:cNvPr id="13" name="AutoShape 32"/>
            <p:cNvCxnSpPr>
              <a:cxnSpLocks noChangeShapeType="1"/>
            </p:cNvCxnSpPr>
            <p:nvPr/>
          </p:nvCxnSpPr>
          <p:spPr bwMode="auto">
            <a:xfrm>
              <a:off x="0" y="212366"/>
              <a:ext cx="884665" cy="1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bevel/>
              <a:headEnd/>
              <a:tailEnd/>
            </a:ln>
          </p:spPr>
        </p:cxnSp>
      </p:grpSp>
      <p:grpSp>
        <p:nvGrpSpPr>
          <p:cNvPr id="15372" name="Group 30" hidden="1"/>
          <p:cNvGrpSpPr>
            <a:grpSpLocks/>
          </p:cNvGrpSpPr>
          <p:nvPr/>
        </p:nvGrpSpPr>
        <p:grpSpPr bwMode="auto">
          <a:xfrm>
            <a:off x="336486" y="6358064"/>
            <a:ext cx="9997677" cy="377675"/>
            <a:chOff x="0" y="96"/>
            <a:chExt cx="7519134" cy="377362"/>
          </a:xfrm>
        </p:grpSpPr>
        <p:sp>
          <p:nvSpPr>
            <p:cNvPr id="15391" name="McK 4. Footnote"/>
            <p:cNvSpPr>
              <a:spLocks noChangeArrowheads="1"/>
            </p:cNvSpPr>
            <p:nvPr/>
          </p:nvSpPr>
          <p:spPr bwMode="auto">
            <a:xfrm>
              <a:off x="0" y="96"/>
              <a:ext cx="7519134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b">
              <a:spAutoFit/>
            </a:bodyPr>
            <a:lstStyle/>
            <a:p>
              <a:pPr marL="104775" indent="-104775">
                <a:buFont typeface="Arial" pitchFamily="34" charset="0"/>
                <a:buNone/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1 Footnote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5392" name="McK 5. Source"/>
            <p:cNvSpPr>
              <a:spLocks noChangeArrowheads="1"/>
            </p:cNvSpPr>
            <p:nvPr/>
          </p:nvSpPr>
          <p:spPr bwMode="auto">
            <a:xfrm>
              <a:off x="0" y="223698"/>
              <a:ext cx="7374070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marL="417513" indent="-417513">
                <a:buFont typeface="Arial" pitchFamily="34" charset="0"/>
                <a:buNone/>
                <a:tabLst>
                  <a:tab pos="428625" algn="l"/>
                </a:tabLst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Source: Source</a:t>
              </a:r>
              <a:endParaRPr lang="en-US" sz="10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15373" name="Group 33" hidden="1"/>
          <p:cNvGrpSpPr>
            <a:grpSpLocks/>
          </p:cNvGrpSpPr>
          <p:nvPr/>
        </p:nvGrpSpPr>
        <p:grpSpPr bwMode="auto">
          <a:xfrm>
            <a:off x="11028535" y="657229"/>
            <a:ext cx="882074" cy="1308099"/>
            <a:chOff x="0" y="0"/>
            <a:chExt cx="654653" cy="1306516"/>
          </a:xfrm>
        </p:grpSpPr>
        <p:sp>
          <p:nvSpPr>
            <p:cNvPr id="15394" name="Legend1"/>
            <p:cNvSpPr>
              <a:spLocks noChangeArrowheads="1"/>
            </p:cNvSpPr>
            <p:nvPr/>
          </p:nvSpPr>
          <p:spPr bwMode="auto">
            <a:xfrm>
              <a:off x="321296" y="12685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5395" name="Legend2"/>
            <p:cNvSpPr>
              <a:spLocks noChangeArrowheads="1"/>
            </p:cNvSpPr>
            <p:nvPr/>
          </p:nvSpPr>
          <p:spPr bwMode="auto">
            <a:xfrm>
              <a:off x="321296" y="286990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5396" name="Legend3"/>
            <p:cNvSpPr>
              <a:spLocks noChangeArrowheads="1"/>
            </p:cNvSpPr>
            <p:nvPr/>
          </p:nvSpPr>
          <p:spPr bwMode="auto">
            <a:xfrm>
              <a:off x="321296" y="56129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5397" name="Legend4"/>
            <p:cNvSpPr>
              <a:spLocks noChangeArrowheads="1"/>
            </p:cNvSpPr>
            <p:nvPr/>
          </p:nvSpPr>
          <p:spPr bwMode="auto">
            <a:xfrm>
              <a:off x="321296" y="83401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5398" name="Legend5"/>
            <p:cNvSpPr>
              <a:spLocks noChangeArrowheads="1"/>
            </p:cNvSpPr>
            <p:nvPr/>
          </p:nvSpPr>
          <p:spPr bwMode="auto">
            <a:xfrm>
              <a:off x="321296" y="110990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grpSp>
          <p:nvGrpSpPr>
            <p:cNvPr id="15384" name="Group 39"/>
            <p:cNvGrpSpPr>
              <a:grpSpLocks noChangeAspect="1"/>
            </p:cNvGrpSpPr>
            <p:nvPr/>
          </p:nvGrpSpPr>
          <p:grpSpPr bwMode="auto">
            <a:xfrm>
              <a:off x="0" y="0"/>
              <a:ext cx="209550" cy="209551"/>
              <a:chOff x="0" y="0"/>
              <a:chExt cx="160" cy="160"/>
            </a:xfrm>
          </p:grpSpPr>
          <p:sp>
            <p:nvSpPr>
              <p:cNvPr id="15400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5385" name="Group 42"/>
            <p:cNvGrpSpPr>
              <a:grpSpLocks noChangeAspect="1"/>
            </p:cNvGrpSpPr>
            <p:nvPr/>
          </p:nvGrpSpPr>
          <p:grpSpPr bwMode="auto">
            <a:xfrm>
              <a:off x="0" y="274241"/>
              <a:ext cx="209550" cy="209551"/>
              <a:chOff x="0" y="0"/>
              <a:chExt cx="160" cy="160"/>
            </a:xfrm>
          </p:grpSpPr>
          <p:sp>
            <p:nvSpPr>
              <p:cNvPr id="15403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5386" name="Group 45"/>
            <p:cNvGrpSpPr>
              <a:grpSpLocks noChangeAspect="1"/>
            </p:cNvGrpSpPr>
            <p:nvPr/>
          </p:nvGrpSpPr>
          <p:grpSpPr bwMode="auto">
            <a:xfrm>
              <a:off x="0" y="548482"/>
              <a:ext cx="209550" cy="209551"/>
              <a:chOff x="0" y="0"/>
              <a:chExt cx="160" cy="160"/>
            </a:xfrm>
          </p:grpSpPr>
          <p:sp>
            <p:nvSpPr>
              <p:cNvPr id="15406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5387" name="Group 48"/>
            <p:cNvGrpSpPr>
              <a:grpSpLocks noChangeAspect="1"/>
            </p:cNvGrpSpPr>
            <p:nvPr/>
          </p:nvGrpSpPr>
          <p:grpSpPr bwMode="auto">
            <a:xfrm>
              <a:off x="0" y="822723"/>
              <a:ext cx="209550" cy="209551"/>
              <a:chOff x="0" y="0"/>
              <a:chExt cx="160" cy="160"/>
            </a:xfrm>
          </p:grpSpPr>
          <p:sp>
            <p:nvSpPr>
              <p:cNvPr id="15409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5388" name="Group 51"/>
            <p:cNvGrpSpPr>
              <a:grpSpLocks noChangeAspect="1"/>
            </p:cNvGrpSpPr>
            <p:nvPr/>
          </p:nvGrpSpPr>
          <p:grpSpPr bwMode="auto">
            <a:xfrm>
              <a:off x="0" y="1096965"/>
              <a:ext cx="209550" cy="209551"/>
              <a:chOff x="0" y="0"/>
              <a:chExt cx="160" cy="160"/>
            </a:xfrm>
          </p:grpSpPr>
          <p:sp>
            <p:nvSpPr>
              <p:cNvPr id="15412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</p:grpSp>
      <p:pic>
        <p:nvPicPr>
          <p:cNvPr id="15374" name="Picture 98" descr="http://grafolit.si/images/clients/app-logo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1112124" y="6510339"/>
            <a:ext cx="979407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375" name="Group 55"/>
          <p:cNvGrpSpPr>
            <a:grpSpLocks/>
          </p:cNvGrpSpPr>
          <p:nvPr/>
        </p:nvGrpSpPr>
        <p:grpSpPr bwMode="auto">
          <a:xfrm>
            <a:off x="21" y="0"/>
            <a:ext cx="192881" cy="6858000"/>
            <a:chOff x="0" y="0"/>
            <a:chExt cx="142876" cy="6858000"/>
          </a:xfrm>
        </p:grpSpPr>
        <p:sp>
          <p:nvSpPr>
            <p:cNvPr id="15416" name="Rectangle 76"/>
            <p:cNvSpPr>
              <a:spLocks noChangeArrowheads="1"/>
            </p:cNvSpPr>
            <p:nvPr/>
          </p:nvSpPr>
          <p:spPr bwMode="auto">
            <a:xfrm>
              <a:off x="0" y="0"/>
              <a:ext cx="142876" cy="2284413"/>
            </a:xfrm>
            <a:prstGeom prst="rect">
              <a:avLst/>
            </a:prstGeom>
            <a:solidFill>
              <a:schemeClr val="accent2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15417" name="Rectangle 91"/>
            <p:cNvSpPr>
              <a:spLocks noChangeArrowheads="1"/>
            </p:cNvSpPr>
            <p:nvPr/>
          </p:nvSpPr>
          <p:spPr bwMode="auto">
            <a:xfrm>
              <a:off x="0" y="2286000"/>
              <a:ext cx="142876" cy="4572000"/>
            </a:xfrm>
            <a:prstGeom prst="rect">
              <a:avLst/>
            </a:prstGeom>
            <a:solidFill>
              <a:srgbClr val="E71921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15418" name="Straight Connector 92"/>
            <p:cNvSpPr>
              <a:spLocks noChangeShapeType="1"/>
            </p:cNvSpPr>
            <p:nvPr/>
          </p:nvSpPr>
          <p:spPr bwMode="auto">
            <a:xfrm flipV="1">
              <a:off x="0" y="2286000"/>
              <a:ext cx="142876" cy="0"/>
            </a:xfrm>
            <a:prstGeom prst="line">
              <a:avLst/>
            </a:prstGeom>
            <a:noFill/>
            <a:ln w="19050" cap="flat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>
                <a:latin typeface="Arial" pitchFamily="34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  <p:sldLayoutId id="2147483978" r:id="rId2"/>
    <p:sldLayoutId id="2147483979" r:id="rId3"/>
    <p:sldLayoutId id="2147483980" r:id="rId4"/>
    <p:sldLayoutId id="2147483981" r:id="rId5"/>
    <p:sldLayoutId id="2147483982" r:id="rId6"/>
    <p:sldLayoutId id="2147483983" r:id="rId7"/>
    <p:sldLayoutId id="2147483984" r:id="rId8"/>
    <p:sldLayoutId id="2147483985" r:id="rId9"/>
    <p:sldLayoutId id="2147483986" r:id="rId10"/>
    <p:sldLayoutId id="2147483987" r:id="rId11"/>
  </p:sldLayoutIdLst>
  <p:txStyles>
    <p:titleStyle>
      <a:lvl1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  <a:sym typeface="Arial Unicode MS" pitchFamily="34" charset="-128"/>
        </a:defRPr>
      </a:lvl1pPr>
      <a:lvl2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2pPr>
      <a:lvl3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3pPr>
      <a:lvl4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4pPr>
      <a:lvl5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5pPr>
      <a:lvl6pPr marL="13716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6pPr>
      <a:lvl7pPr marL="18288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7pPr>
      <a:lvl8pPr marL="22860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8pPr>
      <a:lvl9pPr marL="27432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1pPr>
      <a:lvl2pPr marL="196850" indent="-1952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2pPr>
      <a:lvl3pPr marL="466725" indent="-2667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3pPr>
      <a:lvl4pPr marL="627063" indent="-15875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4pPr>
      <a:lvl5pPr marL="765175" indent="-1317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5pPr>
      <a:lvl6pPr marL="12223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6pPr>
      <a:lvl7pPr marL="16795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7pPr>
      <a:lvl8pPr marL="21367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8pPr>
      <a:lvl9pPr marL="25939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6" name="Object 1"/>
          <p:cNvGraphicFramePr>
            <a:graphicFrameLocks/>
          </p:cNvGraphicFramePr>
          <p:nvPr/>
        </p:nvGraphicFramePr>
        <p:xfrm>
          <a:off x="13" y="0"/>
          <a:ext cx="218599" cy="1619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7" r:id="rId14" imgW="360" imgH="360" progId="">
                  <p:embed/>
                </p:oleObj>
              </mc:Choice>
              <mc:Fallback>
                <p:oleObj r:id="rId14" imgW="360" imgH="360" progId="">
                  <p:embed/>
                  <p:pic>
                    <p:nvPicPr>
                      <p:cNvPr id="0" name="Picture 605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" y="0"/>
                        <a:ext cx="218599" cy="16192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8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33250" y="2520979"/>
            <a:ext cx="592574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Text</a:t>
            </a:r>
          </a:p>
        </p:txBody>
      </p:sp>
      <p:sp>
        <p:nvSpPr>
          <p:cNvPr id="16389" name="Title Placeholder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36486" y="238125"/>
            <a:ext cx="9997677" cy="338554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Click to edit Master title style</a:t>
            </a:r>
          </a:p>
        </p:txBody>
      </p:sp>
      <p:sp>
        <p:nvSpPr>
          <p:cNvPr id="2" name="McK 1. On-page tracker" hidden="1"/>
          <p:cNvSpPr>
            <a:spLocks noChangeArrowheads="1"/>
          </p:cNvSpPr>
          <p:nvPr/>
        </p:nvSpPr>
        <p:spPr bwMode="auto">
          <a:xfrm>
            <a:off x="336471" y="6350"/>
            <a:ext cx="663900" cy="215444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z="140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TRACKER</a:t>
            </a:r>
            <a:endParaRPr lang="en-US" altLang="en-US">
              <a:latin typeface="Arial" pitchFamily="34" charset="0"/>
            </a:endParaRPr>
          </a:p>
        </p:txBody>
      </p:sp>
      <p:sp>
        <p:nvSpPr>
          <p:cNvPr id="16390" name="McK 3. Unit of measure" hidden="1"/>
          <p:cNvSpPr>
            <a:spLocks noChangeArrowheads="1"/>
          </p:cNvSpPr>
          <p:nvPr/>
        </p:nvSpPr>
        <p:spPr bwMode="auto">
          <a:xfrm>
            <a:off x="336486" y="592168"/>
            <a:ext cx="9997677" cy="246221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mtClean="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Unit of measure</a:t>
            </a:r>
            <a:endParaRPr lang="en-US" altLang="en-US" dirty="0">
              <a:latin typeface="Arial" pitchFamily="34" charset="0"/>
            </a:endParaRPr>
          </a:p>
        </p:txBody>
      </p:sp>
      <p:grpSp>
        <p:nvGrpSpPr>
          <p:cNvPr id="16392" name="Group 7" hidden="1"/>
          <p:cNvGrpSpPr>
            <a:grpSpLocks/>
          </p:cNvGrpSpPr>
          <p:nvPr/>
        </p:nvGrpSpPr>
        <p:grpSpPr bwMode="auto">
          <a:xfrm>
            <a:off x="3133250" y="1884946"/>
            <a:ext cx="5925741" cy="574129"/>
            <a:chOff x="0" y="-34"/>
            <a:chExt cx="2686" cy="355"/>
          </a:xfrm>
        </p:grpSpPr>
        <p:cxnSp>
          <p:nvCxnSpPr>
            <p:cNvPr id="16437" name="AutoShape 249"/>
            <p:cNvCxnSpPr>
              <a:cxnSpLocks noChangeShapeType="1"/>
            </p:cNvCxnSpPr>
            <p:nvPr/>
          </p:nvCxnSpPr>
          <p:spPr bwMode="auto">
            <a:xfrm>
              <a:off x="0" y="320"/>
              <a:ext cx="2686" cy="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sp>
          <p:nvSpPr>
            <p:cNvPr id="3" name="AutoShape 250"/>
            <p:cNvSpPr>
              <a:spLocks noChangeArrowheads="1"/>
            </p:cNvSpPr>
            <p:nvPr/>
          </p:nvSpPr>
          <p:spPr bwMode="auto">
            <a:xfrm>
              <a:off x="0" y="-34"/>
              <a:ext cx="2686" cy="35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18288" anchor="b">
              <a:spAutoFit/>
            </a:bodyPr>
            <a:lstStyle/>
            <a:p>
              <a:pPr>
                <a:buFont typeface="Arial" pitchFamily="34" charset="0"/>
                <a:buNone/>
                <a:defRPr/>
              </a:pPr>
              <a:r>
                <a:rPr lang="en-US" sz="1800" b="1" dirty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Title</a:t>
              </a:r>
              <a:endParaRPr lang="en-US" altLang="en-US" sz="1800" b="1" dirty="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  <a:p>
              <a:pPr>
                <a:buFont typeface="Arial" pitchFamily="34" charset="0"/>
                <a:buNone/>
                <a:defRPr/>
              </a:pPr>
              <a:r>
                <a:rPr lang="en-US" sz="1800" smtClean="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Unit of measure</a:t>
              </a:r>
              <a:endParaRPr lang="en-US" altLang="en-US" dirty="0">
                <a:latin typeface="Arial" pitchFamily="34" charset="0"/>
              </a:endParaRPr>
            </a:p>
          </p:txBody>
        </p:sp>
      </p:grpSp>
      <p:grpSp>
        <p:nvGrpSpPr>
          <p:cNvPr id="16393" name="Group 10" hidden="1"/>
          <p:cNvGrpSpPr>
            <a:grpSpLocks/>
          </p:cNvGrpSpPr>
          <p:nvPr/>
        </p:nvGrpSpPr>
        <p:grpSpPr bwMode="auto">
          <a:xfrm>
            <a:off x="11118545" y="657225"/>
            <a:ext cx="792958" cy="996950"/>
            <a:chOff x="0" y="0"/>
            <a:chExt cx="370" cy="628"/>
          </a:xfrm>
        </p:grpSpPr>
        <p:sp>
          <p:nvSpPr>
            <p:cNvPr id="4" name="Legend1"/>
            <p:cNvSpPr>
              <a:spLocks noChangeArrowheads="1"/>
            </p:cNvSpPr>
            <p:nvPr/>
          </p:nvSpPr>
          <p:spPr bwMode="auto">
            <a:xfrm>
              <a:off x="160" y="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5" name="LegendRectangle1"/>
            <p:cNvSpPr>
              <a:spLocks noChangeArrowheads="1"/>
            </p:cNvSpPr>
            <p:nvPr/>
          </p:nvSpPr>
          <p:spPr bwMode="auto">
            <a:xfrm>
              <a:off x="0" y="7"/>
              <a:ext cx="104" cy="101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6" name="Legend2"/>
            <p:cNvSpPr>
              <a:spLocks noChangeArrowheads="1"/>
            </p:cNvSpPr>
            <p:nvPr/>
          </p:nvSpPr>
          <p:spPr bwMode="auto">
            <a:xfrm>
              <a:off x="160" y="17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7" name="LegendRectangle2"/>
            <p:cNvSpPr>
              <a:spLocks noChangeArrowheads="1"/>
            </p:cNvSpPr>
            <p:nvPr/>
          </p:nvSpPr>
          <p:spPr bwMode="auto">
            <a:xfrm>
              <a:off x="0" y="177"/>
              <a:ext cx="104" cy="101"/>
            </a:xfrm>
            <a:prstGeom prst="rect">
              <a:avLst/>
            </a:prstGeom>
            <a:solidFill>
              <a:schemeClr val="accent2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8" name="Legend3"/>
            <p:cNvSpPr>
              <a:spLocks noChangeArrowheads="1"/>
            </p:cNvSpPr>
            <p:nvPr/>
          </p:nvSpPr>
          <p:spPr bwMode="auto">
            <a:xfrm>
              <a:off x="160" y="341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6400" name="LegendRectangle3"/>
            <p:cNvSpPr>
              <a:spLocks noChangeArrowheads="1"/>
            </p:cNvSpPr>
            <p:nvPr/>
          </p:nvSpPr>
          <p:spPr bwMode="auto">
            <a:xfrm>
              <a:off x="0" y="348"/>
              <a:ext cx="104" cy="101"/>
            </a:xfrm>
            <a:prstGeom prst="rect">
              <a:avLst/>
            </a:prstGeom>
            <a:solidFill>
              <a:schemeClr val="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6401" name="Legend4"/>
            <p:cNvSpPr>
              <a:spLocks noChangeArrowheads="1"/>
            </p:cNvSpPr>
            <p:nvPr/>
          </p:nvSpPr>
          <p:spPr bwMode="auto">
            <a:xfrm>
              <a:off x="160" y="512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6402" name="LegendRectangle4"/>
            <p:cNvSpPr>
              <a:spLocks noChangeArrowheads="1"/>
            </p:cNvSpPr>
            <p:nvPr/>
          </p:nvSpPr>
          <p:spPr bwMode="auto">
            <a:xfrm>
              <a:off x="0" y="519"/>
              <a:ext cx="104" cy="101"/>
            </a:xfrm>
            <a:prstGeom prst="rect">
              <a:avLst/>
            </a:prstGeom>
            <a:solidFill>
              <a:schemeClr val="fol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16394" name="Group 19" hidden="1"/>
          <p:cNvGrpSpPr>
            <a:grpSpLocks/>
          </p:cNvGrpSpPr>
          <p:nvPr/>
        </p:nvGrpSpPr>
        <p:grpSpPr bwMode="auto">
          <a:xfrm>
            <a:off x="10702777" y="657225"/>
            <a:ext cx="1208725" cy="730250"/>
            <a:chOff x="0" y="0"/>
            <a:chExt cx="564" cy="460"/>
          </a:xfrm>
        </p:grpSpPr>
        <p:sp>
          <p:nvSpPr>
            <p:cNvPr id="16404" name="LineLegend1"/>
            <p:cNvSpPr>
              <a:spLocks noChangeShapeType="1"/>
            </p:cNvSpPr>
            <p:nvPr/>
          </p:nvSpPr>
          <p:spPr bwMode="auto">
            <a:xfrm>
              <a:off x="0" y="57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6405" name="LineLegend2"/>
            <p:cNvSpPr>
              <a:spLocks noChangeShapeType="1"/>
            </p:cNvSpPr>
            <p:nvPr/>
          </p:nvSpPr>
          <p:spPr bwMode="auto">
            <a:xfrm>
              <a:off x="0" y="226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dash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6406" name="LineLegend3"/>
            <p:cNvSpPr>
              <a:spLocks noChangeShapeType="1"/>
            </p:cNvSpPr>
            <p:nvPr/>
          </p:nvSpPr>
          <p:spPr bwMode="auto">
            <a:xfrm>
              <a:off x="0" y="401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sysDot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6407" name="Legend1"/>
            <p:cNvSpPr>
              <a:spLocks noChangeArrowheads="1"/>
            </p:cNvSpPr>
            <p:nvPr/>
          </p:nvSpPr>
          <p:spPr bwMode="auto">
            <a:xfrm>
              <a:off x="354" y="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9" name="Legend2"/>
            <p:cNvSpPr>
              <a:spLocks noChangeArrowheads="1"/>
            </p:cNvSpPr>
            <p:nvPr/>
          </p:nvSpPr>
          <p:spPr bwMode="auto">
            <a:xfrm>
              <a:off x="354" y="168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" name="Legend3"/>
            <p:cNvSpPr>
              <a:spLocks noChangeArrowheads="1"/>
            </p:cNvSpPr>
            <p:nvPr/>
          </p:nvSpPr>
          <p:spPr bwMode="auto">
            <a:xfrm>
              <a:off x="354" y="344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</p:grpSp>
      <p:grpSp>
        <p:nvGrpSpPr>
          <p:cNvPr id="16395" name="Group 26" hidden="1"/>
          <p:cNvGrpSpPr>
            <a:grpSpLocks/>
          </p:cNvGrpSpPr>
          <p:nvPr/>
        </p:nvGrpSpPr>
        <p:grpSpPr bwMode="auto">
          <a:xfrm>
            <a:off x="10874223" y="657226"/>
            <a:ext cx="1193742" cy="212726"/>
            <a:chOff x="0" y="0"/>
            <a:chExt cx="884679" cy="212367"/>
          </a:xfrm>
        </p:grpSpPr>
        <p:sp>
          <p:nvSpPr>
            <p:cNvPr id="11" name="StickerRectangle"/>
            <p:cNvSpPr>
              <a:spLocks noChangeArrowheads="1"/>
            </p:cNvSpPr>
            <p:nvPr/>
          </p:nvSpPr>
          <p:spPr bwMode="auto">
            <a:xfrm>
              <a:off x="229056" y="0"/>
              <a:ext cx="655623" cy="21200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27432" tIns="0" rIns="0" bIns="27432">
              <a:spAutoFit/>
            </a:bodyPr>
            <a:lstStyle/>
            <a:p>
              <a:pPr algn="r"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PRELIMINARY</a:t>
              </a:r>
              <a:endParaRPr lang="en-US" altLang="en-US">
                <a:latin typeface="Arial" pitchFamily="34" charset="0"/>
              </a:endParaRPr>
            </a:p>
          </p:txBody>
        </p:sp>
        <p:cxnSp>
          <p:nvCxnSpPr>
            <p:cNvPr id="12" name="AutoShape 31"/>
            <p:cNvCxnSpPr>
              <a:cxnSpLocks noChangeShapeType="1"/>
            </p:cNvCxnSpPr>
            <p:nvPr/>
          </p:nvCxnSpPr>
          <p:spPr bwMode="auto">
            <a:xfrm>
              <a:off x="0" y="0"/>
              <a:ext cx="1" cy="21236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cxnSp>
          <p:nvCxnSpPr>
            <p:cNvPr id="13" name="AutoShape 32"/>
            <p:cNvCxnSpPr>
              <a:cxnSpLocks noChangeShapeType="1"/>
            </p:cNvCxnSpPr>
            <p:nvPr/>
          </p:nvCxnSpPr>
          <p:spPr bwMode="auto">
            <a:xfrm>
              <a:off x="0" y="212366"/>
              <a:ext cx="884665" cy="1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bevel/>
              <a:headEnd/>
              <a:tailEnd/>
            </a:ln>
          </p:spPr>
        </p:cxnSp>
      </p:grpSp>
      <p:grpSp>
        <p:nvGrpSpPr>
          <p:cNvPr id="16396" name="Group 30" hidden="1"/>
          <p:cNvGrpSpPr>
            <a:grpSpLocks/>
          </p:cNvGrpSpPr>
          <p:nvPr/>
        </p:nvGrpSpPr>
        <p:grpSpPr bwMode="auto">
          <a:xfrm>
            <a:off x="336486" y="6358064"/>
            <a:ext cx="9997677" cy="377675"/>
            <a:chOff x="0" y="96"/>
            <a:chExt cx="7519134" cy="377362"/>
          </a:xfrm>
        </p:grpSpPr>
        <p:sp>
          <p:nvSpPr>
            <p:cNvPr id="16415" name="McK 4. Footnote"/>
            <p:cNvSpPr>
              <a:spLocks noChangeArrowheads="1"/>
            </p:cNvSpPr>
            <p:nvPr/>
          </p:nvSpPr>
          <p:spPr bwMode="auto">
            <a:xfrm>
              <a:off x="0" y="96"/>
              <a:ext cx="7519134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b">
              <a:spAutoFit/>
            </a:bodyPr>
            <a:lstStyle/>
            <a:p>
              <a:pPr marL="104775" indent="-104775">
                <a:buFont typeface="Arial" pitchFamily="34" charset="0"/>
                <a:buNone/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1 Footnote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6416" name="McK 5. Source"/>
            <p:cNvSpPr>
              <a:spLocks noChangeArrowheads="1"/>
            </p:cNvSpPr>
            <p:nvPr/>
          </p:nvSpPr>
          <p:spPr bwMode="auto">
            <a:xfrm>
              <a:off x="0" y="223698"/>
              <a:ext cx="7374070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marL="417513" indent="-417513">
                <a:buFont typeface="Arial" pitchFamily="34" charset="0"/>
                <a:buNone/>
                <a:tabLst>
                  <a:tab pos="428625" algn="l"/>
                </a:tabLst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Source: Source</a:t>
              </a:r>
              <a:endParaRPr lang="en-US" sz="10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16397" name="Group 33" hidden="1"/>
          <p:cNvGrpSpPr>
            <a:grpSpLocks/>
          </p:cNvGrpSpPr>
          <p:nvPr/>
        </p:nvGrpSpPr>
        <p:grpSpPr bwMode="auto">
          <a:xfrm>
            <a:off x="11028535" y="657229"/>
            <a:ext cx="882074" cy="1308099"/>
            <a:chOff x="0" y="0"/>
            <a:chExt cx="654653" cy="1306516"/>
          </a:xfrm>
        </p:grpSpPr>
        <p:sp>
          <p:nvSpPr>
            <p:cNvPr id="16418" name="Legend1"/>
            <p:cNvSpPr>
              <a:spLocks noChangeArrowheads="1"/>
            </p:cNvSpPr>
            <p:nvPr/>
          </p:nvSpPr>
          <p:spPr bwMode="auto">
            <a:xfrm>
              <a:off x="321296" y="12685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6419" name="Legend2"/>
            <p:cNvSpPr>
              <a:spLocks noChangeArrowheads="1"/>
            </p:cNvSpPr>
            <p:nvPr/>
          </p:nvSpPr>
          <p:spPr bwMode="auto">
            <a:xfrm>
              <a:off x="321296" y="286990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6420" name="Legend3"/>
            <p:cNvSpPr>
              <a:spLocks noChangeArrowheads="1"/>
            </p:cNvSpPr>
            <p:nvPr/>
          </p:nvSpPr>
          <p:spPr bwMode="auto">
            <a:xfrm>
              <a:off x="321296" y="56129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6421" name="Legend4"/>
            <p:cNvSpPr>
              <a:spLocks noChangeArrowheads="1"/>
            </p:cNvSpPr>
            <p:nvPr/>
          </p:nvSpPr>
          <p:spPr bwMode="auto">
            <a:xfrm>
              <a:off x="321296" y="83401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6422" name="Legend5"/>
            <p:cNvSpPr>
              <a:spLocks noChangeArrowheads="1"/>
            </p:cNvSpPr>
            <p:nvPr/>
          </p:nvSpPr>
          <p:spPr bwMode="auto">
            <a:xfrm>
              <a:off x="321296" y="110990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grpSp>
          <p:nvGrpSpPr>
            <p:cNvPr id="16408" name="Group 39"/>
            <p:cNvGrpSpPr>
              <a:grpSpLocks noChangeAspect="1"/>
            </p:cNvGrpSpPr>
            <p:nvPr/>
          </p:nvGrpSpPr>
          <p:grpSpPr bwMode="auto">
            <a:xfrm>
              <a:off x="0" y="0"/>
              <a:ext cx="209550" cy="209551"/>
              <a:chOff x="0" y="0"/>
              <a:chExt cx="160" cy="160"/>
            </a:xfrm>
          </p:grpSpPr>
          <p:sp>
            <p:nvSpPr>
              <p:cNvPr id="16424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6409" name="Group 42"/>
            <p:cNvGrpSpPr>
              <a:grpSpLocks noChangeAspect="1"/>
            </p:cNvGrpSpPr>
            <p:nvPr/>
          </p:nvGrpSpPr>
          <p:grpSpPr bwMode="auto">
            <a:xfrm>
              <a:off x="0" y="274241"/>
              <a:ext cx="209550" cy="209551"/>
              <a:chOff x="0" y="0"/>
              <a:chExt cx="160" cy="160"/>
            </a:xfrm>
          </p:grpSpPr>
          <p:sp>
            <p:nvSpPr>
              <p:cNvPr id="16427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6410" name="Group 45"/>
            <p:cNvGrpSpPr>
              <a:grpSpLocks noChangeAspect="1"/>
            </p:cNvGrpSpPr>
            <p:nvPr/>
          </p:nvGrpSpPr>
          <p:grpSpPr bwMode="auto">
            <a:xfrm>
              <a:off x="0" y="548482"/>
              <a:ext cx="209550" cy="209551"/>
              <a:chOff x="0" y="0"/>
              <a:chExt cx="160" cy="160"/>
            </a:xfrm>
          </p:grpSpPr>
          <p:sp>
            <p:nvSpPr>
              <p:cNvPr id="16430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6411" name="Group 48"/>
            <p:cNvGrpSpPr>
              <a:grpSpLocks noChangeAspect="1"/>
            </p:cNvGrpSpPr>
            <p:nvPr/>
          </p:nvGrpSpPr>
          <p:grpSpPr bwMode="auto">
            <a:xfrm>
              <a:off x="0" y="822723"/>
              <a:ext cx="209550" cy="209551"/>
              <a:chOff x="0" y="0"/>
              <a:chExt cx="160" cy="160"/>
            </a:xfrm>
          </p:grpSpPr>
          <p:sp>
            <p:nvSpPr>
              <p:cNvPr id="16433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6412" name="Group 51"/>
            <p:cNvGrpSpPr>
              <a:grpSpLocks noChangeAspect="1"/>
            </p:cNvGrpSpPr>
            <p:nvPr/>
          </p:nvGrpSpPr>
          <p:grpSpPr bwMode="auto">
            <a:xfrm>
              <a:off x="0" y="1096965"/>
              <a:ext cx="209550" cy="209551"/>
              <a:chOff x="0" y="0"/>
              <a:chExt cx="160" cy="160"/>
            </a:xfrm>
          </p:grpSpPr>
          <p:sp>
            <p:nvSpPr>
              <p:cNvPr id="16436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</p:grpSp>
      <p:pic>
        <p:nvPicPr>
          <p:cNvPr id="16398" name="Picture 98" descr="http://grafolit.si/images/clients/app-logo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1112124" y="6510339"/>
            <a:ext cx="979407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399" name="Group 55"/>
          <p:cNvGrpSpPr>
            <a:grpSpLocks/>
          </p:cNvGrpSpPr>
          <p:nvPr/>
        </p:nvGrpSpPr>
        <p:grpSpPr bwMode="auto">
          <a:xfrm>
            <a:off x="21" y="0"/>
            <a:ext cx="192881" cy="6858000"/>
            <a:chOff x="0" y="0"/>
            <a:chExt cx="142876" cy="6858000"/>
          </a:xfrm>
        </p:grpSpPr>
        <p:sp>
          <p:nvSpPr>
            <p:cNvPr id="16440" name="Rectangle 76"/>
            <p:cNvSpPr>
              <a:spLocks noChangeArrowheads="1"/>
            </p:cNvSpPr>
            <p:nvPr/>
          </p:nvSpPr>
          <p:spPr bwMode="auto">
            <a:xfrm>
              <a:off x="0" y="0"/>
              <a:ext cx="142876" cy="2284413"/>
            </a:xfrm>
            <a:prstGeom prst="rect">
              <a:avLst/>
            </a:prstGeom>
            <a:solidFill>
              <a:schemeClr val="accent2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16441" name="Rectangle 91"/>
            <p:cNvSpPr>
              <a:spLocks noChangeArrowheads="1"/>
            </p:cNvSpPr>
            <p:nvPr/>
          </p:nvSpPr>
          <p:spPr bwMode="auto">
            <a:xfrm>
              <a:off x="0" y="2286000"/>
              <a:ext cx="142876" cy="4572000"/>
            </a:xfrm>
            <a:prstGeom prst="rect">
              <a:avLst/>
            </a:prstGeom>
            <a:solidFill>
              <a:srgbClr val="E71921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16442" name="Straight Connector 92"/>
            <p:cNvSpPr>
              <a:spLocks noChangeShapeType="1"/>
            </p:cNvSpPr>
            <p:nvPr/>
          </p:nvSpPr>
          <p:spPr bwMode="auto">
            <a:xfrm flipV="1">
              <a:off x="0" y="2286000"/>
              <a:ext cx="142876" cy="0"/>
            </a:xfrm>
            <a:prstGeom prst="line">
              <a:avLst/>
            </a:prstGeom>
            <a:noFill/>
            <a:ln w="19050" cap="flat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>
                <a:latin typeface="Arial" pitchFamily="34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8" r:id="rId1"/>
    <p:sldLayoutId id="2147483989" r:id="rId2"/>
    <p:sldLayoutId id="2147483990" r:id="rId3"/>
    <p:sldLayoutId id="2147483991" r:id="rId4"/>
    <p:sldLayoutId id="2147483992" r:id="rId5"/>
    <p:sldLayoutId id="2147483993" r:id="rId6"/>
    <p:sldLayoutId id="2147483994" r:id="rId7"/>
    <p:sldLayoutId id="2147483995" r:id="rId8"/>
    <p:sldLayoutId id="2147483996" r:id="rId9"/>
    <p:sldLayoutId id="2147483997" r:id="rId10"/>
    <p:sldLayoutId id="2147483998" r:id="rId11"/>
  </p:sldLayoutIdLst>
  <p:txStyles>
    <p:titleStyle>
      <a:lvl1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  <a:sym typeface="Arial Unicode MS" pitchFamily="34" charset="-128"/>
        </a:defRPr>
      </a:lvl1pPr>
      <a:lvl2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2pPr>
      <a:lvl3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3pPr>
      <a:lvl4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4pPr>
      <a:lvl5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5pPr>
      <a:lvl6pPr marL="13716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6pPr>
      <a:lvl7pPr marL="18288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7pPr>
      <a:lvl8pPr marL="22860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8pPr>
      <a:lvl9pPr marL="27432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1pPr>
      <a:lvl2pPr marL="196850" indent="-1952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2pPr>
      <a:lvl3pPr marL="466725" indent="-2667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3pPr>
      <a:lvl4pPr marL="627063" indent="-15875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4pPr>
      <a:lvl5pPr marL="765175" indent="-1317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5pPr>
      <a:lvl6pPr marL="12223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6pPr>
      <a:lvl7pPr marL="16795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7pPr>
      <a:lvl8pPr marL="21367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8pPr>
      <a:lvl9pPr marL="25939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10" name="Object 1"/>
          <p:cNvGraphicFramePr>
            <a:graphicFrameLocks/>
          </p:cNvGraphicFramePr>
          <p:nvPr/>
        </p:nvGraphicFramePr>
        <p:xfrm>
          <a:off x="13" y="0"/>
          <a:ext cx="218599" cy="1619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1" r:id="rId14" imgW="360" imgH="360" progId="">
                  <p:embed/>
                </p:oleObj>
              </mc:Choice>
              <mc:Fallback>
                <p:oleObj r:id="rId14" imgW="360" imgH="360" progId="">
                  <p:embed/>
                  <p:pic>
                    <p:nvPicPr>
                      <p:cNvPr id="0" name="Picture 605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" y="0"/>
                        <a:ext cx="218599" cy="16192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2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33250" y="2520979"/>
            <a:ext cx="592574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Text</a:t>
            </a:r>
          </a:p>
        </p:txBody>
      </p:sp>
      <p:sp>
        <p:nvSpPr>
          <p:cNvPr id="17413" name="Title Placeholder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36486" y="238125"/>
            <a:ext cx="9997677" cy="338554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Click to edit Master title style</a:t>
            </a:r>
          </a:p>
        </p:txBody>
      </p:sp>
      <p:sp>
        <p:nvSpPr>
          <p:cNvPr id="2" name="McK 1. On-page tracker" hidden="1"/>
          <p:cNvSpPr>
            <a:spLocks noChangeArrowheads="1"/>
          </p:cNvSpPr>
          <p:nvPr/>
        </p:nvSpPr>
        <p:spPr bwMode="auto">
          <a:xfrm>
            <a:off x="336471" y="6350"/>
            <a:ext cx="663900" cy="215444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z="140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TRACKER</a:t>
            </a:r>
            <a:endParaRPr lang="en-US" altLang="en-US">
              <a:latin typeface="Arial" pitchFamily="34" charset="0"/>
            </a:endParaRPr>
          </a:p>
        </p:txBody>
      </p:sp>
      <p:sp>
        <p:nvSpPr>
          <p:cNvPr id="17414" name="McK 3. Unit of measure" hidden="1"/>
          <p:cNvSpPr>
            <a:spLocks noChangeArrowheads="1"/>
          </p:cNvSpPr>
          <p:nvPr/>
        </p:nvSpPr>
        <p:spPr bwMode="auto">
          <a:xfrm>
            <a:off x="336486" y="592168"/>
            <a:ext cx="9997677" cy="246221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mtClean="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Unit of measure</a:t>
            </a:r>
            <a:endParaRPr lang="en-US" altLang="en-US" dirty="0">
              <a:latin typeface="Arial" pitchFamily="34" charset="0"/>
            </a:endParaRPr>
          </a:p>
        </p:txBody>
      </p:sp>
      <p:grpSp>
        <p:nvGrpSpPr>
          <p:cNvPr id="17416" name="Group 7" hidden="1"/>
          <p:cNvGrpSpPr>
            <a:grpSpLocks/>
          </p:cNvGrpSpPr>
          <p:nvPr/>
        </p:nvGrpSpPr>
        <p:grpSpPr bwMode="auto">
          <a:xfrm>
            <a:off x="3133250" y="1884946"/>
            <a:ext cx="5925741" cy="574129"/>
            <a:chOff x="0" y="-34"/>
            <a:chExt cx="2686" cy="355"/>
          </a:xfrm>
        </p:grpSpPr>
        <p:cxnSp>
          <p:nvCxnSpPr>
            <p:cNvPr id="17461" name="AutoShape 249"/>
            <p:cNvCxnSpPr>
              <a:cxnSpLocks noChangeShapeType="1"/>
            </p:cNvCxnSpPr>
            <p:nvPr/>
          </p:nvCxnSpPr>
          <p:spPr bwMode="auto">
            <a:xfrm>
              <a:off x="0" y="320"/>
              <a:ext cx="2686" cy="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sp>
          <p:nvSpPr>
            <p:cNvPr id="3" name="AutoShape 250"/>
            <p:cNvSpPr>
              <a:spLocks noChangeArrowheads="1"/>
            </p:cNvSpPr>
            <p:nvPr/>
          </p:nvSpPr>
          <p:spPr bwMode="auto">
            <a:xfrm>
              <a:off x="0" y="-34"/>
              <a:ext cx="2686" cy="35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18288" anchor="b">
              <a:spAutoFit/>
            </a:bodyPr>
            <a:lstStyle/>
            <a:p>
              <a:pPr>
                <a:buFont typeface="Arial" pitchFamily="34" charset="0"/>
                <a:buNone/>
                <a:defRPr/>
              </a:pPr>
              <a:r>
                <a:rPr lang="en-US" sz="1800" b="1" dirty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Title</a:t>
              </a:r>
              <a:endParaRPr lang="en-US" altLang="en-US" sz="1800" b="1" dirty="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  <a:p>
              <a:pPr>
                <a:buFont typeface="Arial" pitchFamily="34" charset="0"/>
                <a:buNone/>
                <a:defRPr/>
              </a:pPr>
              <a:r>
                <a:rPr lang="en-US" sz="1800" smtClean="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Unit of measure</a:t>
              </a:r>
              <a:endParaRPr lang="en-US" altLang="en-US" dirty="0">
                <a:latin typeface="Arial" pitchFamily="34" charset="0"/>
              </a:endParaRPr>
            </a:p>
          </p:txBody>
        </p:sp>
      </p:grpSp>
      <p:grpSp>
        <p:nvGrpSpPr>
          <p:cNvPr id="17417" name="Group 10" hidden="1"/>
          <p:cNvGrpSpPr>
            <a:grpSpLocks/>
          </p:cNvGrpSpPr>
          <p:nvPr/>
        </p:nvGrpSpPr>
        <p:grpSpPr bwMode="auto">
          <a:xfrm>
            <a:off x="11118545" y="657225"/>
            <a:ext cx="792958" cy="996950"/>
            <a:chOff x="0" y="0"/>
            <a:chExt cx="370" cy="628"/>
          </a:xfrm>
        </p:grpSpPr>
        <p:sp>
          <p:nvSpPr>
            <p:cNvPr id="4" name="Legend1"/>
            <p:cNvSpPr>
              <a:spLocks noChangeArrowheads="1"/>
            </p:cNvSpPr>
            <p:nvPr/>
          </p:nvSpPr>
          <p:spPr bwMode="auto">
            <a:xfrm>
              <a:off x="160" y="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5" name="LegendRectangle1"/>
            <p:cNvSpPr>
              <a:spLocks noChangeArrowheads="1"/>
            </p:cNvSpPr>
            <p:nvPr/>
          </p:nvSpPr>
          <p:spPr bwMode="auto">
            <a:xfrm>
              <a:off x="0" y="7"/>
              <a:ext cx="104" cy="101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6" name="Legend2"/>
            <p:cNvSpPr>
              <a:spLocks noChangeArrowheads="1"/>
            </p:cNvSpPr>
            <p:nvPr/>
          </p:nvSpPr>
          <p:spPr bwMode="auto">
            <a:xfrm>
              <a:off x="160" y="17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7" name="LegendRectangle2"/>
            <p:cNvSpPr>
              <a:spLocks noChangeArrowheads="1"/>
            </p:cNvSpPr>
            <p:nvPr/>
          </p:nvSpPr>
          <p:spPr bwMode="auto">
            <a:xfrm>
              <a:off x="0" y="177"/>
              <a:ext cx="104" cy="101"/>
            </a:xfrm>
            <a:prstGeom prst="rect">
              <a:avLst/>
            </a:prstGeom>
            <a:solidFill>
              <a:schemeClr val="accent2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8" name="Legend3"/>
            <p:cNvSpPr>
              <a:spLocks noChangeArrowheads="1"/>
            </p:cNvSpPr>
            <p:nvPr/>
          </p:nvSpPr>
          <p:spPr bwMode="auto">
            <a:xfrm>
              <a:off x="160" y="341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7424" name="LegendRectangle3"/>
            <p:cNvSpPr>
              <a:spLocks noChangeArrowheads="1"/>
            </p:cNvSpPr>
            <p:nvPr/>
          </p:nvSpPr>
          <p:spPr bwMode="auto">
            <a:xfrm>
              <a:off x="0" y="348"/>
              <a:ext cx="104" cy="101"/>
            </a:xfrm>
            <a:prstGeom prst="rect">
              <a:avLst/>
            </a:prstGeom>
            <a:solidFill>
              <a:schemeClr val="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7425" name="Legend4"/>
            <p:cNvSpPr>
              <a:spLocks noChangeArrowheads="1"/>
            </p:cNvSpPr>
            <p:nvPr/>
          </p:nvSpPr>
          <p:spPr bwMode="auto">
            <a:xfrm>
              <a:off x="160" y="512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7426" name="LegendRectangle4"/>
            <p:cNvSpPr>
              <a:spLocks noChangeArrowheads="1"/>
            </p:cNvSpPr>
            <p:nvPr/>
          </p:nvSpPr>
          <p:spPr bwMode="auto">
            <a:xfrm>
              <a:off x="0" y="519"/>
              <a:ext cx="104" cy="101"/>
            </a:xfrm>
            <a:prstGeom prst="rect">
              <a:avLst/>
            </a:prstGeom>
            <a:solidFill>
              <a:schemeClr val="fol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17418" name="Group 19" hidden="1"/>
          <p:cNvGrpSpPr>
            <a:grpSpLocks/>
          </p:cNvGrpSpPr>
          <p:nvPr/>
        </p:nvGrpSpPr>
        <p:grpSpPr bwMode="auto">
          <a:xfrm>
            <a:off x="10702777" y="657225"/>
            <a:ext cx="1208725" cy="730250"/>
            <a:chOff x="0" y="0"/>
            <a:chExt cx="564" cy="460"/>
          </a:xfrm>
        </p:grpSpPr>
        <p:sp>
          <p:nvSpPr>
            <p:cNvPr id="17428" name="LineLegend1"/>
            <p:cNvSpPr>
              <a:spLocks noChangeShapeType="1"/>
            </p:cNvSpPr>
            <p:nvPr/>
          </p:nvSpPr>
          <p:spPr bwMode="auto">
            <a:xfrm>
              <a:off x="0" y="57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7429" name="LineLegend2"/>
            <p:cNvSpPr>
              <a:spLocks noChangeShapeType="1"/>
            </p:cNvSpPr>
            <p:nvPr/>
          </p:nvSpPr>
          <p:spPr bwMode="auto">
            <a:xfrm>
              <a:off x="0" y="226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dash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7430" name="LineLegend3"/>
            <p:cNvSpPr>
              <a:spLocks noChangeShapeType="1"/>
            </p:cNvSpPr>
            <p:nvPr/>
          </p:nvSpPr>
          <p:spPr bwMode="auto">
            <a:xfrm>
              <a:off x="0" y="401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sysDot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7431" name="Legend1"/>
            <p:cNvSpPr>
              <a:spLocks noChangeArrowheads="1"/>
            </p:cNvSpPr>
            <p:nvPr/>
          </p:nvSpPr>
          <p:spPr bwMode="auto">
            <a:xfrm>
              <a:off x="354" y="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9" name="Legend2"/>
            <p:cNvSpPr>
              <a:spLocks noChangeArrowheads="1"/>
            </p:cNvSpPr>
            <p:nvPr/>
          </p:nvSpPr>
          <p:spPr bwMode="auto">
            <a:xfrm>
              <a:off x="354" y="168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" name="Legend3"/>
            <p:cNvSpPr>
              <a:spLocks noChangeArrowheads="1"/>
            </p:cNvSpPr>
            <p:nvPr/>
          </p:nvSpPr>
          <p:spPr bwMode="auto">
            <a:xfrm>
              <a:off x="354" y="344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</p:grpSp>
      <p:grpSp>
        <p:nvGrpSpPr>
          <p:cNvPr id="17419" name="Group 26" hidden="1"/>
          <p:cNvGrpSpPr>
            <a:grpSpLocks/>
          </p:cNvGrpSpPr>
          <p:nvPr/>
        </p:nvGrpSpPr>
        <p:grpSpPr bwMode="auto">
          <a:xfrm>
            <a:off x="10874223" y="657226"/>
            <a:ext cx="1193742" cy="212726"/>
            <a:chOff x="0" y="0"/>
            <a:chExt cx="884679" cy="212367"/>
          </a:xfrm>
        </p:grpSpPr>
        <p:sp>
          <p:nvSpPr>
            <p:cNvPr id="11" name="StickerRectangle"/>
            <p:cNvSpPr>
              <a:spLocks noChangeArrowheads="1"/>
            </p:cNvSpPr>
            <p:nvPr/>
          </p:nvSpPr>
          <p:spPr bwMode="auto">
            <a:xfrm>
              <a:off x="229056" y="0"/>
              <a:ext cx="655623" cy="21200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27432" tIns="0" rIns="0" bIns="27432">
              <a:spAutoFit/>
            </a:bodyPr>
            <a:lstStyle/>
            <a:p>
              <a:pPr algn="r"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PRELIMINARY</a:t>
              </a:r>
              <a:endParaRPr lang="en-US" altLang="en-US">
                <a:latin typeface="Arial" pitchFamily="34" charset="0"/>
              </a:endParaRPr>
            </a:p>
          </p:txBody>
        </p:sp>
        <p:cxnSp>
          <p:nvCxnSpPr>
            <p:cNvPr id="12" name="AutoShape 31"/>
            <p:cNvCxnSpPr>
              <a:cxnSpLocks noChangeShapeType="1"/>
            </p:cNvCxnSpPr>
            <p:nvPr/>
          </p:nvCxnSpPr>
          <p:spPr bwMode="auto">
            <a:xfrm>
              <a:off x="0" y="0"/>
              <a:ext cx="1" cy="21236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cxnSp>
          <p:nvCxnSpPr>
            <p:cNvPr id="13" name="AutoShape 32"/>
            <p:cNvCxnSpPr>
              <a:cxnSpLocks noChangeShapeType="1"/>
            </p:cNvCxnSpPr>
            <p:nvPr/>
          </p:nvCxnSpPr>
          <p:spPr bwMode="auto">
            <a:xfrm>
              <a:off x="0" y="212366"/>
              <a:ext cx="884665" cy="1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bevel/>
              <a:headEnd/>
              <a:tailEnd/>
            </a:ln>
          </p:spPr>
        </p:cxnSp>
      </p:grpSp>
      <p:grpSp>
        <p:nvGrpSpPr>
          <p:cNvPr id="17420" name="Group 30" hidden="1"/>
          <p:cNvGrpSpPr>
            <a:grpSpLocks/>
          </p:cNvGrpSpPr>
          <p:nvPr/>
        </p:nvGrpSpPr>
        <p:grpSpPr bwMode="auto">
          <a:xfrm>
            <a:off x="336486" y="6358064"/>
            <a:ext cx="9997677" cy="377675"/>
            <a:chOff x="0" y="96"/>
            <a:chExt cx="7519134" cy="377362"/>
          </a:xfrm>
        </p:grpSpPr>
        <p:sp>
          <p:nvSpPr>
            <p:cNvPr id="17439" name="McK 4. Footnote"/>
            <p:cNvSpPr>
              <a:spLocks noChangeArrowheads="1"/>
            </p:cNvSpPr>
            <p:nvPr/>
          </p:nvSpPr>
          <p:spPr bwMode="auto">
            <a:xfrm>
              <a:off x="0" y="96"/>
              <a:ext cx="7519134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b">
              <a:spAutoFit/>
            </a:bodyPr>
            <a:lstStyle/>
            <a:p>
              <a:pPr marL="104775" indent="-104775">
                <a:buFont typeface="Arial" pitchFamily="34" charset="0"/>
                <a:buNone/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1 Footnote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7440" name="McK 5. Source"/>
            <p:cNvSpPr>
              <a:spLocks noChangeArrowheads="1"/>
            </p:cNvSpPr>
            <p:nvPr/>
          </p:nvSpPr>
          <p:spPr bwMode="auto">
            <a:xfrm>
              <a:off x="0" y="223698"/>
              <a:ext cx="7374070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marL="417513" indent="-417513">
                <a:buFont typeface="Arial" pitchFamily="34" charset="0"/>
                <a:buNone/>
                <a:tabLst>
                  <a:tab pos="428625" algn="l"/>
                </a:tabLst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Source: Source</a:t>
              </a:r>
              <a:endParaRPr lang="en-US" sz="10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17421" name="Group 33" hidden="1"/>
          <p:cNvGrpSpPr>
            <a:grpSpLocks/>
          </p:cNvGrpSpPr>
          <p:nvPr/>
        </p:nvGrpSpPr>
        <p:grpSpPr bwMode="auto">
          <a:xfrm>
            <a:off x="11028535" y="657229"/>
            <a:ext cx="882074" cy="1308099"/>
            <a:chOff x="0" y="0"/>
            <a:chExt cx="654653" cy="1306516"/>
          </a:xfrm>
        </p:grpSpPr>
        <p:sp>
          <p:nvSpPr>
            <p:cNvPr id="17442" name="Legend1"/>
            <p:cNvSpPr>
              <a:spLocks noChangeArrowheads="1"/>
            </p:cNvSpPr>
            <p:nvPr/>
          </p:nvSpPr>
          <p:spPr bwMode="auto">
            <a:xfrm>
              <a:off x="321296" y="12685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7443" name="Legend2"/>
            <p:cNvSpPr>
              <a:spLocks noChangeArrowheads="1"/>
            </p:cNvSpPr>
            <p:nvPr/>
          </p:nvSpPr>
          <p:spPr bwMode="auto">
            <a:xfrm>
              <a:off x="321296" y="286990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7444" name="Legend3"/>
            <p:cNvSpPr>
              <a:spLocks noChangeArrowheads="1"/>
            </p:cNvSpPr>
            <p:nvPr/>
          </p:nvSpPr>
          <p:spPr bwMode="auto">
            <a:xfrm>
              <a:off x="321296" y="56129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7445" name="Legend4"/>
            <p:cNvSpPr>
              <a:spLocks noChangeArrowheads="1"/>
            </p:cNvSpPr>
            <p:nvPr/>
          </p:nvSpPr>
          <p:spPr bwMode="auto">
            <a:xfrm>
              <a:off x="321296" y="83401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7446" name="Legend5"/>
            <p:cNvSpPr>
              <a:spLocks noChangeArrowheads="1"/>
            </p:cNvSpPr>
            <p:nvPr/>
          </p:nvSpPr>
          <p:spPr bwMode="auto">
            <a:xfrm>
              <a:off x="321296" y="110990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grpSp>
          <p:nvGrpSpPr>
            <p:cNvPr id="17432" name="Group 39"/>
            <p:cNvGrpSpPr>
              <a:grpSpLocks noChangeAspect="1"/>
            </p:cNvGrpSpPr>
            <p:nvPr/>
          </p:nvGrpSpPr>
          <p:grpSpPr bwMode="auto">
            <a:xfrm>
              <a:off x="0" y="0"/>
              <a:ext cx="209550" cy="209551"/>
              <a:chOff x="0" y="0"/>
              <a:chExt cx="160" cy="160"/>
            </a:xfrm>
          </p:grpSpPr>
          <p:sp>
            <p:nvSpPr>
              <p:cNvPr id="17448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7433" name="Group 42"/>
            <p:cNvGrpSpPr>
              <a:grpSpLocks noChangeAspect="1"/>
            </p:cNvGrpSpPr>
            <p:nvPr/>
          </p:nvGrpSpPr>
          <p:grpSpPr bwMode="auto">
            <a:xfrm>
              <a:off x="0" y="274241"/>
              <a:ext cx="209550" cy="209551"/>
              <a:chOff x="0" y="0"/>
              <a:chExt cx="160" cy="160"/>
            </a:xfrm>
          </p:grpSpPr>
          <p:sp>
            <p:nvSpPr>
              <p:cNvPr id="17451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7434" name="Group 45"/>
            <p:cNvGrpSpPr>
              <a:grpSpLocks noChangeAspect="1"/>
            </p:cNvGrpSpPr>
            <p:nvPr/>
          </p:nvGrpSpPr>
          <p:grpSpPr bwMode="auto">
            <a:xfrm>
              <a:off x="0" y="548482"/>
              <a:ext cx="209550" cy="209551"/>
              <a:chOff x="0" y="0"/>
              <a:chExt cx="160" cy="160"/>
            </a:xfrm>
          </p:grpSpPr>
          <p:sp>
            <p:nvSpPr>
              <p:cNvPr id="17454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7435" name="Group 48"/>
            <p:cNvGrpSpPr>
              <a:grpSpLocks noChangeAspect="1"/>
            </p:cNvGrpSpPr>
            <p:nvPr/>
          </p:nvGrpSpPr>
          <p:grpSpPr bwMode="auto">
            <a:xfrm>
              <a:off x="0" y="822723"/>
              <a:ext cx="209550" cy="209551"/>
              <a:chOff x="0" y="0"/>
              <a:chExt cx="160" cy="160"/>
            </a:xfrm>
          </p:grpSpPr>
          <p:sp>
            <p:nvSpPr>
              <p:cNvPr id="17457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7436" name="Group 51"/>
            <p:cNvGrpSpPr>
              <a:grpSpLocks noChangeAspect="1"/>
            </p:cNvGrpSpPr>
            <p:nvPr/>
          </p:nvGrpSpPr>
          <p:grpSpPr bwMode="auto">
            <a:xfrm>
              <a:off x="0" y="1096965"/>
              <a:ext cx="209550" cy="209551"/>
              <a:chOff x="0" y="0"/>
              <a:chExt cx="160" cy="160"/>
            </a:xfrm>
          </p:grpSpPr>
          <p:sp>
            <p:nvSpPr>
              <p:cNvPr id="17460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</p:grpSp>
      <p:pic>
        <p:nvPicPr>
          <p:cNvPr id="17422" name="Picture 98" descr="http://grafolit.si/images/clients/app-logo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1112124" y="6510339"/>
            <a:ext cx="979407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7423" name="Group 55"/>
          <p:cNvGrpSpPr>
            <a:grpSpLocks/>
          </p:cNvGrpSpPr>
          <p:nvPr/>
        </p:nvGrpSpPr>
        <p:grpSpPr bwMode="auto">
          <a:xfrm>
            <a:off x="21" y="0"/>
            <a:ext cx="192881" cy="6858000"/>
            <a:chOff x="0" y="0"/>
            <a:chExt cx="142876" cy="6858000"/>
          </a:xfrm>
        </p:grpSpPr>
        <p:sp>
          <p:nvSpPr>
            <p:cNvPr id="17464" name="Rectangle 76"/>
            <p:cNvSpPr>
              <a:spLocks noChangeArrowheads="1"/>
            </p:cNvSpPr>
            <p:nvPr/>
          </p:nvSpPr>
          <p:spPr bwMode="auto">
            <a:xfrm>
              <a:off x="0" y="0"/>
              <a:ext cx="142876" cy="2284413"/>
            </a:xfrm>
            <a:prstGeom prst="rect">
              <a:avLst/>
            </a:prstGeom>
            <a:solidFill>
              <a:schemeClr val="accent2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17465" name="Rectangle 91"/>
            <p:cNvSpPr>
              <a:spLocks noChangeArrowheads="1"/>
            </p:cNvSpPr>
            <p:nvPr/>
          </p:nvSpPr>
          <p:spPr bwMode="auto">
            <a:xfrm>
              <a:off x="0" y="2286000"/>
              <a:ext cx="142876" cy="4572000"/>
            </a:xfrm>
            <a:prstGeom prst="rect">
              <a:avLst/>
            </a:prstGeom>
            <a:solidFill>
              <a:srgbClr val="E71921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17466" name="Straight Connector 92"/>
            <p:cNvSpPr>
              <a:spLocks noChangeShapeType="1"/>
            </p:cNvSpPr>
            <p:nvPr/>
          </p:nvSpPr>
          <p:spPr bwMode="auto">
            <a:xfrm flipV="1">
              <a:off x="0" y="2286000"/>
              <a:ext cx="142876" cy="0"/>
            </a:xfrm>
            <a:prstGeom prst="line">
              <a:avLst/>
            </a:prstGeom>
            <a:noFill/>
            <a:ln w="19050" cap="flat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>
                <a:latin typeface="Arial" pitchFamily="34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9" r:id="rId1"/>
    <p:sldLayoutId id="2147484000" r:id="rId2"/>
    <p:sldLayoutId id="2147484001" r:id="rId3"/>
    <p:sldLayoutId id="2147484002" r:id="rId4"/>
    <p:sldLayoutId id="2147484003" r:id="rId5"/>
    <p:sldLayoutId id="2147484004" r:id="rId6"/>
    <p:sldLayoutId id="2147484005" r:id="rId7"/>
    <p:sldLayoutId id="2147484006" r:id="rId8"/>
    <p:sldLayoutId id="2147484007" r:id="rId9"/>
    <p:sldLayoutId id="2147484008" r:id="rId10"/>
    <p:sldLayoutId id="2147484009" r:id="rId11"/>
  </p:sldLayoutIdLst>
  <p:txStyles>
    <p:titleStyle>
      <a:lvl1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  <a:sym typeface="Arial Unicode MS" pitchFamily="34" charset="-128"/>
        </a:defRPr>
      </a:lvl1pPr>
      <a:lvl2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2pPr>
      <a:lvl3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3pPr>
      <a:lvl4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4pPr>
      <a:lvl5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5pPr>
      <a:lvl6pPr marL="13716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6pPr>
      <a:lvl7pPr marL="18288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7pPr>
      <a:lvl8pPr marL="22860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8pPr>
      <a:lvl9pPr marL="27432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1pPr>
      <a:lvl2pPr marL="196850" indent="-1952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2pPr>
      <a:lvl3pPr marL="466725" indent="-2667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3pPr>
      <a:lvl4pPr marL="627063" indent="-15875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4pPr>
      <a:lvl5pPr marL="765175" indent="-1317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5pPr>
      <a:lvl6pPr marL="12223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6pPr>
      <a:lvl7pPr marL="16795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7pPr>
      <a:lvl8pPr marL="21367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8pPr>
      <a:lvl9pPr marL="25939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34" name="Object 1"/>
          <p:cNvGraphicFramePr>
            <a:graphicFrameLocks/>
          </p:cNvGraphicFramePr>
          <p:nvPr/>
        </p:nvGraphicFramePr>
        <p:xfrm>
          <a:off x="13" y="0"/>
          <a:ext cx="218599" cy="1619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5" r:id="rId14" imgW="360" imgH="360" progId="">
                  <p:embed/>
                </p:oleObj>
              </mc:Choice>
              <mc:Fallback>
                <p:oleObj r:id="rId14" imgW="360" imgH="360" progId="">
                  <p:embed/>
                  <p:pic>
                    <p:nvPicPr>
                      <p:cNvPr id="0" name="Picture 605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" y="0"/>
                        <a:ext cx="218599" cy="16192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6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33250" y="2520979"/>
            <a:ext cx="592574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Text</a:t>
            </a:r>
          </a:p>
        </p:txBody>
      </p:sp>
      <p:sp>
        <p:nvSpPr>
          <p:cNvPr id="18437" name="Title Placeholder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36486" y="238125"/>
            <a:ext cx="9997677" cy="338554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Click to edit Master title style</a:t>
            </a:r>
          </a:p>
        </p:txBody>
      </p:sp>
      <p:sp>
        <p:nvSpPr>
          <p:cNvPr id="2" name="McK 1. On-page tracker" hidden="1"/>
          <p:cNvSpPr>
            <a:spLocks noChangeArrowheads="1"/>
          </p:cNvSpPr>
          <p:nvPr/>
        </p:nvSpPr>
        <p:spPr bwMode="auto">
          <a:xfrm>
            <a:off x="336471" y="6350"/>
            <a:ext cx="663900" cy="215444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z="140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TRACKER</a:t>
            </a:r>
            <a:endParaRPr lang="en-US" altLang="en-US">
              <a:latin typeface="Arial" pitchFamily="34" charset="0"/>
            </a:endParaRPr>
          </a:p>
        </p:txBody>
      </p:sp>
      <p:sp>
        <p:nvSpPr>
          <p:cNvPr id="18438" name="McK 3. Unit of measure" hidden="1"/>
          <p:cNvSpPr>
            <a:spLocks noChangeArrowheads="1"/>
          </p:cNvSpPr>
          <p:nvPr/>
        </p:nvSpPr>
        <p:spPr bwMode="auto">
          <a:xfrm>
            <a:off x="336486" y="592168"/>
            <a:ext cx="9997677" cy="246221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mtClean="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Unit of measure</a:t>
            </a:r>
            <a:endParaRPr lang="en-US" altLang="en-US" dirty="0">
              <a:latin typeface="Arial" pitchFamily="34" charset="0"/>
            </a:endParaRPr>
          </a:p>
        </p:txBody>
      </p:sp>
      <p:grpSp>
        <p:nvGrpSpPr>
          <p:cNvPr id="18440" name="Group 7" hidden="1"/>
          <p:cNvGrpSpPr>
            <a:grpSpLocks/>
          </p:cNvGrpSpPr>
          <p:nvPr/>
        </p:nvGrpSpPr>
        <p:grpSpPr bwMode="auto">
          <a:xfrm>
            <a:off x="3133250" y="1884946"/>
            <a:ext cx="5925741" cy="574129"/>
            <a:chOff x="0" y="-34"/>
            <a:chExt cx="2686" cy="355"/>
          </a:xfrm>
        </p:grpSpPr>
        <p:cxnSp>
          <p:nvCxnSpPr>
            <p:cNvPr id="18485" name="AutoShape 249"/>
            <p:cNvCxnSpPr>
              <a:cxnSpLocks noChangeShapeType="1"/>
            </p:cNvCxnSpPr>
            <p:nvPr/>
          </p:nvCxnSpPr>
          <p:spPr bwMode="auto">
            <a:xfrm>
              <a:off x="0" y="320"/>
              <a:ext cx="2686" cy="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sp>
          <p:nvSpPr>
            <p:cNvPr id="3" name="AutoShape 250"/>
            <p:cNvSpPr>
              <a:spLocks noChangeArrowheads="1"/>
            </p:cNvSpPr>
            <p:nvPr/>
          </p:nvSpPr>
          <p:spPr bwMode="auto">
            <a:xfrm>
              <a:off x="0" y="-34"/>
              <a:ext cx="2686" cy="35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18288" anchor="b">
              <a:spAutoFit/>
            </a:bodyPr>
            <a:lstStyle/>
            <a:p>
              <a:pPr>
                <a:buFont typeface="Arial" pitchFamily="34" charset="0"/>
                <a:buNone/>
                <a:defRPr/>
              </a:pPr>
              <a:r>
                <a:rPr lang="en-US" sz="1800" b="1" dirty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Title</a:t>
              </a:r>
              <a:endParaRPr lang="en-US" altLang="en-US" sz="1800" b="1" dirty="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  <a:p>
              <a:pPr>
                <a:buFont typeface="Arial" pitchFamily="34" charset="0"/>
                <a:buNone/>
                <a:defRPr/>
              </a:pPr>
              <a:r>
                <a:rPr lang="en-US" sz="1800" smtClean="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Unit of measure</a:t>
              </a:r>
              <a:endParaRPr lang="en-US" altLang="en-US" dirty="0">
                <a:latin typeface="Arial" pitchFamily="34" charset="0"/>
              </a:endParaRPr>
            </a:p>
          </p:txBody>
        </p:sp>
      </p:grpSp>
      <p:grpSp>
        <p:nvGrpSpPr>
          <p:cNvPr id="18441" name="Group 10" hidden="1"/>
          <p:cNvGrpSpPr>
            <a:grpSpLocks/>
          </p:cNvGrpSpPr>
          <p:nvPr/>
        </p:nvGrpSpPr>
        <p:grpSpPr bwMode="auto">
          <a:xfrm>
            <a:off x="11118545" y="657225"/>
            <a:ext cx="792958" cy="996950"/>
            <a:chOff x="0" y="0"/>
            <a:chExt cx="370" cy="628"/>
          </a:xfrm>
        </p:grpSpPr>
        <p:sp>
          <p:nvSpPr>
            <p:cNvPr id="4" name="Legend1"/>
            <p:cNvSpPr>
              <a:spLocks noChangeArrowheads="1"/>
            </p:cNvSpPr>
            <p:nvPr/>
          </p:nvSpPr>
          <p:spPr bwMode="auto">
            <a:xfrm>
              <a:off x="160" y="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5" name="LegendRectangle1"/>
            <p:cNvSpPr>
              <a:spLocks noChangeArrowheads="1"/>
            </p:cNvSpPr>
            <p:nvPr/>
          </p:nvSpPr>
          <p:spPr bwMode="auto">
            <a:xfrm>
              <a:off x="0" y="7"/>
              <a:ext cx="104" cy="101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6" name="Legend2"/>
            <p:cNvSpPr>
              <a:spLocks noChangeArrowheads="1"/>
            </p:cNvSpPr>
            <p:nvPr/>
          </p:nvSpPr>
          <p:spPr bwMode="auto">
            <a:xfrm>
              <a:off x="160" y="17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7" name="LegendRectangle2"/>
            <p:cNvSpPr>
              <a:spLocks noChangeArrowheads="1"/>
            </p:cNvSpPr>
            <p:nvPr/>
          </p:nvSpPr>
          <p:spPr bwMode="auto">
            <a:xfrm>
              <a:off x="0" y="177"/>
              <a:ext cx="104" cy="101"/>
            </a:xfrm>
            <a:prstGeom prst="rect">
              <a:avLst/>
            </a:prstGeom>
            <a:solidFill>
              <a:schemeClr val="accent2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8" name="Legend3"/>
            <p:cNvSpPr>
              <a:spLocks noChangeArrowheads="1"/>
            </p:cNvSpPr>
            <p:nvPr/>
          </p:nvSpPr>
          <p:spPr bwMode="auto">
            <a:xfrm>
              <a:off x="160" y="341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8448" name="LegendRectangle3"/>
            <p:cNvSpPr>
              <a:spLocks noChangeArrowheads="1"/>
            </p:cNvSpPr>
            <p:nvPr/>
          </p:nvSpPr>
          <p:spPr bwMode="auto">
            <a:xfrm>
              <a:off x="0" y="348"/>
              <a:ext cx="104" cy="101"/>
            </a:xfrm>
            <a:prstGeom prst="rect">
              <a:avLst/>
            </a:prstGeom>
            <a:solidFill>
              <a:schemeClr val="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8449" name="Legend4"/>
            <p:cNvSpPr>
              <a:spLocks noChangeArrowheads="1"/>
            </p:cNvSpPr>
            <p:nvPr/>
          </p:nvSpPr>
          <p:spPr bwMode="auto">
            <a:xfrm>
              <a:off x="160" y="512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8450" name="LegendRectangle4"/>
            <p:cNvSpPr>
              <a:spLocks noChangeArrowheads="1"/>
            </p:cNvSpPr>
            <p:nvPr/>
          </p:nvSpPr>
          <p:spPr bwMode="auto">
            <a:xfrm>
              <a:off x="0" y="519"/>
              <a:ext cx="104" cy="101"/>
            </a:xfrm>
            <a:prstGeom prst="rect">
              <a:avLst/>
            </a:prstGeom>
            <a:solidFill>
              <a:schemeClr val="fol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18442" name="Group 19" hidden="1"/>
          <p:cNvGrpSpPr>
            <a:grpSpLocks/>
          </p:cNvGrpSpPr>
          <p:nvPr/>
        </p:nvGrpSpPr>
        <p:grpSpPr bwMode="auto">
          <a:xfrm>
            <a:off x="10702777" y="657225"/>
            <a:ext cx="1208725" cy="730250"/>
            <a:chOff x="0" y="0"/>
            <a:chExt cx="564" cy="460"/>
          </a:xfrm>
        </p:grpSpPr>
        <p:sp>
          <p:nvSpPr>
            <p:cNvPr id="18452" name="LineLegend1"/>
            <p:cNvSpPr>
              <a:spLocks noChangeShapeType="1"/>
            </p:cNvSpPr>
            <p:nvPr/>
          </p:nvSpPr>
          <p:spPr bwMode="auto">
            <a:xfrm>
              <a:off x="0" y="57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8453" name="LineLegend2"/>
            <p:cNvSpPr>
              <a:spLocks noChangeShapeType="1"/>
            </p:cNvSpPr>
            <p:nvPr/>
          </p:nvSpPr>
          <p:spPr bwMode="auto">
            <a:xfrm>
              <a:off x="0" y="226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dash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8454" name="LineLegend3"/>
            <p:cNvSpPr>
              <a:spLocks noChangeShapeType="1"/>
            </p:cNvSpPr>
            <p:nvPr/>
          </p:nvSpPr>
          <p:spPr bwMode="auto">
            <a:xfrm>
              <a:off x="0" y="401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sysDot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8455" name="Legend1"/>
            <p:cNvSpPr>
              <a:spLocks noChangeArrowheads="1"/>
            </p:cNvSpPr>
            <p:nvPr/>
          </p:nvSpPr>
          <p:spPr bwMode="auto">
            <a:xfrm>
              <a:off x="354" y="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9" name="Legend2"/>
            <p:cNvSpPr>
              <a:spLocks noChangeArrowheads="1"/>
            </p:cNvSpPr>
            <p:nvPr/>
          </p:nvSpPr>
          <p:spPr bwMode="auto">
            <a:xfrm>
              <a:off x="354" y="168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" name="Legend3"/>
            <p:cNvSpPr>
              <a:spLocks noChangeArrowheads="1"/>
            </p:cNvSpPr>
            <p:nvPr/>
          </p:nvSpPr>
          <p:spPr bwMode="auto">
            <a:xfrm>
              <a:off x="354" y="344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</p:grpSp>
      <p:grpSp>
        <p:nvGrpSpPr>
          <p:cNvPr id="18443" name="Group 26" hidden="1"/>
          <p:cNvGrpSpPr>
            <a:grpSpLocks/>
          </p:cNvGrpSpPr>
          <p:nvPr/>
        </p:nvGrpSpPr>
        <p:grpSpPr bwMode="auto">
          <a:xfrm>
            <a:off x="10874223" y="657226"/>
            <a:ext cx="1193742" cy="212726"/>
            <a:chOff x="0" y="0"/>
            <a:chExt cx="884679" cy="212367"/>
          </a:xfrm>
        </p:grpSpPr>
        <p:sp>
          <p:nvSpPr>
            <p:cNvPr id="11" name="StickerRectangle"/>
            <p:cNvSpPr>
              <a:spLocks noChangeArrowheads="1"/>
            </p:cNvSpPr>
            <p:nvPr/>
          </p:nvSpPr>
          <p:spPr bwMode="auto">
            <a:xfrm>
              <a:off x="229056" y="0"/>
              <a:ext cx="655623" cy="21200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27432" tIns="0" rIns="0" bIns="27432">
              <a:spAutoFit/>
            </a:bodyPr>
            <a:lstStyle/>
            <a:p>
              <a:pPr algn="r"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PRELIMINARY</a:t>
              </a:r>
              <a:endParaRPr lang="en-US" altLang="en-US">
                <a:latin typeface="Arial" pitchFamily="34" charset="0"/>
              </a:endParaRPr>
            </a:p>
          </p:txBody>
        </p:sp>
        <p:cxnSp>
          <p:nvCxnSpPr>
            <p:cNvPr id="12" name="AutoShape 31"/>
            <p:cNvCxnSpPr>
              <a:cxnSpLocks noChangeShapeType="1"/>
            </p:cNvCxnSpPr>
            <p:nvPr/>
          </p:nvCxnSpPr>
          <p:spPr bwMode="auto">
            <a:xfrm>
              <a:off x="0" y="0"/>
              <a:ext cx="1" cy="21236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cxnSp>
          <p:nvCxnSpPr>
            <p:cNvPr id="13" name="AutoShape 32"/>
            <p:cNvCxnSpPr>
              <a:cxnSpLocks noChangeShapeType="1"/>
            </p:cNvCxnSpPr>
            <p:nvPr/>
          </p:nvCxnSpPr>
          <p:spPr bwMode="auto">
            <a:xfrm>
              <a:off x="0" y="212366"/>
              <a:ext cx="884665" cy="1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bevel/>
              <a:headEnd/>
              <a:tailEnd/>
            </a:ln>
          </p:spPr>
        </p:cxnSp>
      </p:grpSp>
      <p:grpSp>
        <p:nvGrpSpPr>
          <p:cNvPr id="18444" name="Group 30" hidden="1"/>
          <p:cNvGrpSpPr>
            <a:grpSpLocks/>
          </p:cNvGrpSpPr>
          <p:nvPr/>
        </p:nvGrpSpPr>
        <p:grpSpPr bwMode="auto">
          <a:xfrm>
            <a:off x="336486" y="6358064"/>
            <a:ext cx="9997677" cy="377675"/>
            <a:chOff x="0" y="96"/>
            <a:chExt cx="7519134" cy="377362"/>
          </a:xfrm>
        </p:grpSpPr>
        <p:sp>
          <p:nvSpPr>
            <p:cNvPr id="18463" name="McK 4. Footnote"/>
            <p:cNvSpPr>
              <a:spLocks noChangeArrowheads="1"/>
            </p:cNvSpPr>
            <p:nvPr/>
          </p:nvSpPr>
          <p:spPr bwMode="auto">
            <a:xfrm>
              <a:off x="0" y="96"/>
              <a:ext cx="7519134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b">
              <a:spAutoFit/>
            </a:bodyPr>
            <a:lstStyle/>
            <a:p>
              <a:pPr marL="104775" indent="-104775">
                <a:buFont typeface="Arial" pitchFamily="34" charset="0"/>
                <a:buNone/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1 Footnote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8464" name="McK 5. Source"/>
            <p:cNvSpPr>
              <a:spLocks noChangeArrowheads="1"/>
            </p:cNvSpPr>
            <p:nvPr/>
          </p:nvSpPr>
          <p:spPr bwMode="auto">
            <a:xfrm>
              <a:off x="0" y="223698"/>
              <a:ext cx="7374070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marL="417513" indent="-417513">
                <a:buFont typeface="Arial" pitchFamily="34" charset="0"/>
                <a:buNone/>
                <a:tabLst>
                  <a:tab pos="428625" algn="l"/>
                </a:tabLst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Source: Source</a:t>
              </a:r>
              <a:endParaRPr lang="en-US" sz="10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18445" name="Group 33" hidden="1"/>
          <p:cNvGrpSpPr>
            <a:grpSpLocks/>
          </p:cNvGrpSpPr>
          <p:nvPr/>
        </p:nvGrpSpPr>
        <p:grpSpPr bwMode="auto">
          <a:xfrm>
            <a:off x="11028535" y="657229"/>
            <a:ext cx="882074" cy="1308099"/>
            <a:chOff x="0" y="0"/>
            <a:chExt cx="654653" cy="1306516"/>
          </a:xfrm>
        </p:grpSpPr>
        <p:sp>
          <p:nvSpPr>
            <p:cNvPr id="18466" name="Legend1"/>
            <p:cNvSpPr>
              <a:spLocks noChangeArrowheads="1"/>
            </p:cNvSpPr>
            <p:nvPr/>
          </p:nvSpPr>
          <p:spPr bwMode="auto">
            <a:xfrm>
              <a:off x="321296" y="12685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8467" name="Legend2"/>
            <p:cNvSpPr>
              <a:spLocks noChangeArrowheads="1"/>
            </p:cNvSpPr>
            <p:nvPr/>
          </p:nvSpPr>
          <p:spPr bwMode="auto">
            <a:xfrm>
              <a:off x="321296" y="286990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8468" name="Legend3"/>
            <p:cNvSpPr>
              <a:spLocks noChangeArrowheads="1"/>
            </p:cNvSpPr>
            <p:nvPr/>
          </p:nvSpPr>
          <p:spPr bwMode="auto">
            <a:xfrm>
              <a:off x="321296" y="56129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8469" name="Legend4"/>
            <p:cNvSpPr>
              <a:spLocks noChangeArrowheads="1"/>
            </p:cNvSpPr>
            <p:nvPr/>
          </p:nvSpPr>
          <p:spPr bwMode="auto">
            <a:xfrm>
              <a:off x="321296" y="83401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8470" name="Legend5"/>
            <p:cNvSpPr>
              <a:spLocks noChangeArrowheads="1"/>
            </p:cNvSpPr>
            <p:nvPr/>
          </p:nvSpPr>
          <p:spPr bwMode="auto">
            <a:xfrm>
              <a:off x="321296" y="110990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grpSp>
          <p:nvGrpSpPr>
            <p:cNvPr id="18456" name="Group 39"/>
            <p:cNvGrpSpPr>
              <a:grpSpLocks noChangeAspect="1"/>
            </p:cNvGrpSpPr>
            <p:nvPr/>
          </p:nvGrpSpPr>
          <p:grpSpPr bwMode="auto">
            <a:xfrm>
              <a:off x="0" y="0"/>
              <a:ext cx="209550" cy="209551"/>
              <a:chOff x="0" y="0"/>
              <a:chExt cx="160" cy="160"/>
            </a:xfrm>
          </p:grpSpPr>
          <p:sp>
            <p:nvSpPr>
              <p:cNvPr id="18472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8457" name="Group 42"/>
            <p:cNvGrpSpPr>
              <a:grpSpLocks noChangeAspect="1"/>
            </p:cNvGrpSpPr>
            <p:nvPr/>
          </p:nvGrpSpPr>
          <p:grpSpPr bwMode="auto">
            <a:xfrm>
              <a:off x="0" y="274241"/>
              <a:ext cx="209550" cy="209551"/>
              <a:chOff x="0" y="0"/>
              <a:chExt cx="160" cy="160"/>
            </a:xfrm>
          </p:grpSpPr>
          <p:sp>
            <p:nvSpPr>
              <p:cNvPr id="18475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8458" name="Group 45"/>
            <p:cNvGrpSpPr>
              <a:grpSpLocks noChangeAspect="1"/>
            </p:cNvGrpSpPr>
            <p:nvPr/>
          </p:nvGrpSpPr>
          <p:grpSpPr bwMode="auto">
            <a:xfrm>
              <a:off x="0" y="548482"/>
              <a:ext cx="209550" cy="209551"/>
              <a:chOff x="0" y="0"/>
              <a:chExt cx="160" cy="160"/>
            </a:xfrm>
          </p:grpSpPr>
          <p:sp>
            <p:nvSpPr>
              <p:cNvPr id="18478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8459" name="Group 48"/>
            <p:cNvGrpSpPr>
              <a:grpSpLocks noChangeAspect="1"/>
            </p:cNvGrpSpPr>
            <p:nvPr/>
          </p:nvGrpSpPr>
          <p:grpSpPr bwMode="auto">
            <a:xfrm>
              <a:off x="0" y="822723"/>
              <a:ext cx="209550" cy="209551"/>
              <a:chOff x="0" y="0"/>
              <a:chExt cx="160" cy="160"/>
            </a:xfrm>
          </p:grpSpPr>
          <p:sp>
            <p:nvSpPr>
              <p:cNvPr id="18481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8460" name="Group 51"/>
            <p:cNvGrpSpPr>
              <a:grpSpLocks noChangeAspect="1"/>
            </p:cNvGrpSpPr>
            <p:nvPr/>
          </p:nvGrpSpPr>
          <p:grpSpPr bwMode="auto">
            <a:xfrm>
              <a:off x="0" y="1096965"/>
              <a:ext cx="209550" cy="209551"/>
              <a:chOff x="0" y="0"/>
              <a:chExt cx="160" cy="160"/>
            </a:xfrm>
          </p:grpSpPr>
          <p:sp>
            <p:nvSpPr>
              <p:cNvPr id="18484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</p:grpSp>
      <p:pic>
        <p:nvPicPr>
          <p:cNvPr id="18446" name="Picture 98" descr="http://grafolit.si/images/clients/app-logo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1112124" y="6510339"/>
            <a:ext cx="979407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447" name="Group 55"/>
          <p:cNvGrpSpPr>
            <a:grpSpLocks/>
          </p:cNvGrpSpPr>
          <p:nvPr/>
        </p:nvGrpSpPr>
        <p:grpSpPr bwMode="auto">
          <a:xfrm>
            <a:off x="21" y="0"/>
            <a:ext cx="192881" cy="6858000"/>
            <a:chOff x="0" y="0"/>
            <a:chExt cx="142876" cy="6858000"/>
          </a:xfrm>
        </p:grpSpPr>
        <p:sp>
          <p:nvSpPr>
            <p:cNvPr id="18488" name="Rectangle 76"/>
            <p:cNvSpPr>
              <a:spLocks noChangeArrowheads="1"/>
            </p:cNvSpPr>
            <p:nvPr/>
          </p:nvSpPr>
          <p:spPr bwMode="auto">
            <a:xfrm>
              <a:off x="0" y="0"/>
              <a:ext cx="142876" cy="2284413"/>
            </a:xfrm>
            <a:prstGeom prst="rect">
              <a:avLst/>
            </a:prstGeom>
            <a:solidFill>
              <a:schemeClr val="accent2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18489" name="Rectangle 91"/>
            <p:cNvSpPr>
              <a:spLocks noChangeArrowheads="1"/>
            </p:cNvSpPr>
            <p:nvPr/>
          </p:nvSpPr>
          <p:spPr bwMode="auto">
            <a:xfrm>
              <a:off x="0" y="2286000"/>
              <a:ext cx="142876" cy="4572000"/>
            </a:xfrm>
            <a:prstGeom prst="rect">
              <a:avLst/>
            </a:prstGeom>
            <a:solidFill>
              <a:srgbClr val="E71921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18490" name="Straight Connector 92"/>
            <p:cNvSpPr>
              <a:spLocks noChangeShapeType="1"/>
            </p:cNvSpPr>
            <p:nvPr/>
          </p:nvSpPr>
          <p:spPr bwMode="auto">
            <a:xfrm flipV="1">
              <a:off x="0" y="2286000"/>
              <a:ext cx="142876" cy="0"/>
            </a:xfrm>
            <a:prstGeom prst="line">
              <a:avLst/>
            </a:prstGeom>
            <a:noFill/>
            <a:ln w="19050" cap="flat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>
                <a:latin typeface="Arial" pitchFamily="34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0" r:id="rId1"/>
    <p:sldLayoutId id="2147484011" r:id="rId2"/>
    <p:sldLayoutId id="2147484012" r:id="rId3"/>
    <p:sldLayoutId id="2147484013" r:id="rId4"/>
    <p:sldLayoutId id="2147484014" r:id="rId5"/>
    <p:sldLayoutId id="2147484015" r:id="rId6"/>
    <p:sldLayoutId id="2147484016" r:id="rId7"/>
    <p:sldLayoutId id="2147484017" r:id="rId8"/>
    <p:sldLayoutId id="2147484018" r:id="rId9"/>
    <p:sldLayoutId id="2147484019" r:id="rId10"/>
    <p:sldLayoutId id="2147484020" r:id="rId11"/>
  </p:sldLayoutIdLst>
  <p:txStyles>
    <p:titleStyle>
      <a:lvl1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  <a:sym typeface="Arial Unicode MS" pitchFamily="34" charset="-128"/>
        </a:defRPr>
      </a:lvl1pPr>
      <a:lvl2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2pPr>
      <a:lvl3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3pPr>
      <a:lvl4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4pPr>
      <a:lvl5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5pPr>
      <a:lvl6pPr marL="13716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6pPr>
      <a:lvl7pPr marL="18288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7pPr>
      <a:lvl8pPr marL="22860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8pPr>
      <a:lvl9pPr marL="27432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1pPr>
      <a:lvl2pPr marL="196850" indent="-1952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2pPr>
      <a:lvl3pPr marL="466725" indent="-2667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3pPr>
      <a:lvl4pPr marL="627063" indent="-15875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4pPr>
      <a:lvl5pPr marL="765175" indent="-1317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5pPr>
      <a:lvl6pPr marL="12223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6pPr>
      <a:lvl7pPr marL="16795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7pPr>
      <a:lvl8pPr marL="21367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8pPr>
      <a:lvl9pPr marL="25939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58" name="Object 1"/>
          <p:cNvGraphicFramePr>
            <a:graphicFrameLocks/>
          </p:cNvGraphicFramePr>
          <p:nvPr/>
        </p:nvGraphicFramePr>
        <p:xfrm>
          <a:off x="13" y="0"/>
          <a:ext cx="218599" cy="1619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79" r:id="rId15" imgW="360" imgH="360" progId="">
                  <p:embed/>
                </p:oleObj>
              </mc:Choice>
              <mc:Fallback>
                <p:oleObj r:id="rId15" imgW="360" imgH="360" progId="">
                  <p:embed/>
                  <p:pic>
                    <p:nvPicPr>
                      <p:cNvPr id="0" name="Picture 607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" y="0"/>
                        <a:ext cx="218599" cy="16192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0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33250" y="2520951"/>
            <a:ext cx="5925741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Click to edit Master text styles</a:t>
            </a:r>
          </a:p>
          <a:p>
            <a:pPr lvl="1"/>
            <a:r>
              <a:rPr lang="en-US" altLang="zh-CN">
                <a:sym typeface="Arial Unicode MS" pitchFamily="34" charset="-128"/>
              </a:rPr>
              <a:t>Second level</a:t>
            </a:r>
          </a:p>
          <a:p>
            <a:pPr lvl="2"/>
            <a:r>
              <a:rPr lang="en-US" altLang="zh-CN">
                <a:sym typeface="Arial Unicode MS" pitchFamily="34" charset="-128"/>
              </a:rPr>
              <a:t>Third level</a:t>
            </a:r>
          </a:p>
          <a:p>
            <a:pPr lvl="3"/>
            <a:r>
              <a:rPr lang="en-US" altLang="zh-CN">
                <a:sym typeface="Arial Unicode MS" pitchFamily="34" charset="-128"/>
              </a:rPr>
              <a:t>Fourth level</a:t>
            </a:r>
          </a:p>
          <a:p>
            <a:pPr lvl="4"/>
            <a:r>
              <a:rPr lang="en-US" altLang="zh-CN">
                <a:sym typeface="Arial Unicode MS" pitchFamily="34" charset="-128"/>
              </a:rPr>
              <a:t>Fifth level</a:t>
            </a:r>
          </a:p>
        </p:txBody>
      </p:sp>
      <p:sp>
        <p:nvSpPr>
          <p:cNvPr id="19461" name="Title Placeholder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36483" y="238125"/>
            <a:ext cx="11729322" cy="338554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Click to edit Master title style</a:t>
            </a:r>
          </a:p>
        </p:txBody>
      </p:sp>
      <p:sp>
        <p:nvSpPr>
          <p:cNvPr id="2" name="McK 1. On-page tracker" hidden="1"/>
          <p:cNvSpPr>
            <a:spLocks noChangeArrowheads="1"/>
          </p:cNvSpPr>
          <p:nvPr/>
        </p:nvSpPr>
        <p:spPr bwMode="auto">
          <a:xfrm>
            <a:off x="336471" y="6350"/>
            <a:ext cx="663900" cy="215444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z="140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TRACKER</a:t>
            </a:r>
            <a:endParaRPr lang="en-US" altLang="en-US">
              <a:latin typeface="Arial" pitchFamily="34" charset="0"/>
            </a:endParaRPr>
          </a:p>
        </p:txBody>
      </p:sp>
      <p:sp>
        <p:nvSpPr>
          <p:cNvPr id="19462" name="McK 3. Unit of measure" hidden="1"/>
          <p:cNvSpPr>
            <a:spLocks noChangeArrowheads="1"/>
          </p:cNvSpPr>
          <p:nvPr/>
        </p:nvSpPr>
        <p:spPr bwMode="auto">
          <a:xfrm>
            <a:off x="336483" y="592168"/>
            <a:ext cx="11729322" cy="246221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mtClean="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Unit of measure</a:t>
            </a:r>
            <a:endParaRPr lang="en-US" altLang="en-US" dirty="0">
              <a:latin typeface="Arial" pitchFamily="34" charset="0"/>
            </a:endParaRPr>
          </a:p>
        </p:txBody>
      </p:sp>
      <p:grpSp>
        <p:nvGrpSpPr>
          <p:cNvPr id="19464" name="Group 7" hidden="1"/>
          <p:cNvGrpSpPr>
            <a:grpSpLocks/>
          </p:cNvGrpSpPr>
          <p:nvPr/>
        </p:nvGrpSpPr>
        <p:grpSpPr bwMode="auto">
          <a:xfrm>
            <a:off x="3133250" y="1884946"/>
            <a:ext cx="5925741" cy="574129"/>
            <a:chOff x="0" y="-34"/>
            <a:chExt cx="2686" cy="355"/>
          </a:xfrm>
        </p:grpSpPr>
        <p:cxnSp>
          <p:nvCxnSpPr>
            <p:cNvPr id="19510" name="AutoShape 249"/>
            <p:cNvCxnSpPr>
              <a:cxnSpLocks noChangeShapeType="1"/>
            </p:cNvCxnSpPr>
            <p:nvPr/>
          </p:nvCxnSpPr>
          <p:spPr bwMode="auto">
            <a:xfrm>
              <a:off x="0" y="320"/>
              <a:ext cx="2686" cy="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sp>
          <p:nvSpPr>
            <p:cNvPr id="3" name="AutoShape 250"/>
            <p:cNvSpPr>
              <a:spLocks noChangeArrowheads="1"/>
            </p:cNvSpPr>
            <p:nvPr/>
          </p:nvSpPr>
          <p:spPr bwMode="auto">
            <a:xfrm>
              <a:off x="0" y="-34"/>
              <a:ext cx="2686" cy="35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18288" anchor="b">
              <a:spAutoFit/>
            </a:bodyPr>
            <a:lstStyle/>
            <a:p>
              <a:pPr>
                <a:buFont typeface="Arial" pitchFamily="34" charset="0"/>
                <a:buNone/>
                <a:defRPr/>
              </a:pPr>
              <a:r>
                <a:rPr lang="en-US" sz="1800" b="1" dirty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Title</a:t>
              </a:r>
              <a:endParaRPr lang="en-US" altLang="en-US" sz="1800" b="1" dirty="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  <a:p>
              <a:pPr>
                <a:buFont typeface="Arial" pitchFamily="34" charset="0"/>
                <a:buNone/>
                <a:defRPr/>
              </a:pPr>
              <a:r>
                <a:rPr lang="en-US" sz="1800" smtClean="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Unit of measure</a:t>
              </a:r>
              <a:endParaRPr lang="en-US" altLang="en-US" dirty="0">
                <a:latin typeface="Arial" pitchFamily="34" charset="0"/>
              </a:endParaRPr>
            </a:p>
          </p:txBody>
        </p:sp>
      </p:grpSp>
      <p:grpSp>
        <p:nvGrpSpPr>
          <p:cNvPr id="19465" name="Group 10" hidden="1"/>
          <p:cNvGrpSpPr>
            <a:grpSpLocks/>
          </p:cNvGrpSpPr>
          <p:nvPr/>
        </p:nvGrpSpPr>
        <p:grpSpPr bwMode="auto">
          <a:xfrm>
            <a:off x="11118545" y="327025"/>
            <a:ext cx="792958" cy="996950"/>
            <a:chOff x="0" y="0"/>
            <a:chExt cx="370" cy="628"/>
          </a:xfrm>
        </p:grpSpPr>
        <p:sp>
          <p:nvSpPr>
            <p:cNvPr id="4" name="Legend1"/>
            <p:cNvSpPr>
              <a:spLocks noChangeArrowheads="1"/>
            </p:cNvSpPr>
            <p:nvPr/>
          </p:nvSpPr>
          <p:spPr bwMode="auto">
            <a:xfrm>
              <a:off x="160" y="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5" name="LegendRectangle1"/>
            <p:cNvSpPr>
              <a:spLocks noChangeArrowheads="1"/>
            </p:cNvSpPr>
            <p:nvPr/>
          </p:nvSpPr>
          <p:spPr bwMode="auto">
            <a:xfrm>
              <a:off x="0" y="7"/>
              <a:ext cx="104" cy="101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6" name="Legend2"/>
            <p:cNvSpPr>
              <a:spLocks noChangeArrowheads="1"/>
            </p:cNvSpPr>
            <p:nvPr/>
          </p:nvSpPr>
          <p:spPr bwMode="auto">
            <a:xfrm>
              <a:off x="160" y="17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7" name="LegendRectangle2"/>
            <p:cNvSpPr>
              <a:spLocks noChangeArrowheads="1"/>
            </p:cNvSpPr>
            <p:nvPr/>
          </p:nvSpPr>
          <p:spPr bwMode="auto">
            <a:xfrm>
              <a:off x="0" y="177"/>
              <a:ext cx="104" cy="101"/>
            </a:xfrm>
            <a:prstGeom prst="rect">
              <a:avLst/>
            </a:prstGeom>
            <a:solidFill>
              <a:schemeClr val="accent2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8" name="Legend3"/>
            <p:cNvSpPr>
              <a:spLocks noChangeArrowheads="1"/>
            </p:cNvSpPr>
            <p:nvPr/>
          </p:nvSpPr>
          <p:spPr bwMode="auto">
            <a:xfrm>
              <a:off x="160" y="341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9472" name="LegendRectangle3"/>
            <p:cNvSpPr>
              <a:spLocks noChangeArrowheads="1"/>
            </p:cNvSpPr>
            <p:nvPr/>
          </p:nvSpPr>
          <p:spPr bwMode="auto">
            <a:xfrm>
              <a:off x="0" y="348"/>
              <a:ext cx="104" cy="101"/>
            </a:xfrm>
            <a:prstGeom prst="rect">
              <a:avLst/>
            </a:prstGeom>
            <a:solidFill>
              <a:schemeClr val="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9473" name="Legend4"/>
            <p:cNvSpPr>
              <a:spLocks noChangeArrowheads="1"/>
            </p:cNvSpPr>
            <p:nvPr/>
          </p:nvSpPr>
          <p:spPr bwMode="auto">
            <a:xfrm>
              <a:off x="160" y="512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9474" name="LegendRectangle4"/>
            <p:cNvSpPr>
              <a:spLocks noChangeArrowheads="1"/>
            </p:cNvSpPr>
            <p:nvPr/>
          </p:nvSpPr>
          <p:spPr bwMode="auto">
            <a:xfrm>
              <a:off x="0" y="519"/>
              <a:ext cx="104" cy="101"/>
            </a:xfrm>
            <a:prstGeom prst="rect">
              <a:avLst/>
            </a:prstGeom>
            <a:solidFill>
              <a:schemeClr val="fol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19466" name="Group 19" hidden="1"/>
          <p:cNvGrpSpPr>
            <a:grpSpLocks/>
          </p:cNvGrpSpPr>
          <p:nvPr/>
        </p:nvGrpSpPr>
        <p:grpSpPr bwMode="auto">
          <a:xfrm>
            <a:off x="10702777" y="327025"/>
            <a:ext cx="1208725" cy="730250"/>
            <a:chOff x="0" y="0"/>
            <a:chExt cx="564" cy="460"/>
          </a:xfrm>
        </p:grpSpPr>
        <p:sp>
          <p:nvSpPr>
            <p:cNvPr id="19476" name="LineLegend1"/>
            <p:cNvSpPr>
              <a:spLocks noChangeShapeType="1"/>
            </p:cNvSpPr>
            <p:nvPr/>
          </p:nvSpPr>
          <p:spPr bwMode="auto">
            <a:xfrm>
              <a:off x="0" y="57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9477" name="LineLegend2"/>
            <p:cNvSpPr>
              <a:spLocks noChangeShapeType="1"/>
            </p:cNvSpPr>
            <p:nvPr/>
          </p:nvSpPr>
          <p:spPr bwMode="auto">
            <a:xfrm>
              <a:off x="0" y="226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dash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9478" name="LineLegend3"/>
            <p:cNvSpPr>
              <a:spLocks noChangeShapeType="1"/>
            </p:cNvSpPr>
            <p:nvPr/>
          </p:nvSpPr>
          <p:spPr bwMode="auto">
            <a:xfrm>
              <a:off x="0" y="401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sysDot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9479" name="Legend1"/>
            <p:cNvSpPr>
              <a:spLocks noChangeArrowheads="1"/>
            </p:cNvSpPr>
            <p:nvPr/>
          </p:nvSpPr>
          <p:spPr bwMode="auto">
            <a:xfrm>
              <a:off x="354" y="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9480" name="Legend2"/>
            <p:cNvSpPr>
              <a:spLocks noChangeArrowheads="1"/>
            </p:cNvSpPr>
            <p:nvPr/>
          </p:nvSpPr>
          <p:spPr bwMode="auto">
            <a:xfrm>
              <a:off x="354" y="168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9" name="Legend3"/>
            <p:cNvSpPr>
              <a:spLocks noChangeArrowheads="1"/>
            </p:cNvSpPr>
            <p:nvPr/>
          </p:nvSpPr>
          <p:spPr bwMode="auto">
            <a:xfrm>
              <a:off x="354" y="344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</p:grpSp>
      <p:grpSp>
        <p:nvGrpSpPr>
          <p:cNvPr id="19467" name="Group 26" hidden="1"/>
          <p:cNvGrpSpPr>
            <a:grpSpLocks/>
          </p:cNvGrpSpPr>
          <p:nvPr/>
        </p:nvGrpSpPr>
        <p:grpSpPr bwMode="auto">
          <a:xfrm>
            <a:off x="10874223" y="327025"/>
            <a:ext cx="1193742" cy="212366"/>
            <a:chOff x="0" y="0"/>
            <a:chExt cx="884679" cy="213601"/>
          </a:xfrm>
        </p:grpSpPr>
        <p:sp>
          <p:nvSpPr>
            <p:cNvPr id="10" name="StickerRectangle"/>
            <p:cNvSpPr>
              <a:spLocks noChangeArrowheads="1"/>
            </p:cNvSpPr>
            <p:nvPr/>
          </p:nvSpPr>
          <p:spPr bwMode="auto">
            <a:xfrm>
              <a:off x="229056" y="0"/>
              <a:ext cx="655623" cy="213601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27432" tIns="0" rIns="0" bIns="27432">
              <a:spAutoFit/>
            </a:bodyPr>
            <a:lstStyle/>
            <a:p>
              <a:pPr algn="r"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PRELIMINARY</a:t>
              </a:r>
              <a:endParaRPr lang="en-US" altLang="en-US">
                <a:latin typeface="Arial" pitchFamily="34" charset="0"/>
              </a:endParaRPr>
            </a:p>
          </p:txBody>
        </p:sp>
        <p:cxnSp>
          <p:nvCxnSpPr>
            <p:cNvPr id="11" name="AutoShape 31"/>
            <p:cNvCxnSpPr>
              <a:cxnSpLocks noChangeShapeType="1"/>
            </p:cNvCxnSpPr>
            <p:nvPr/>
          </p:nvCxnSpPr>
          <p:spPr bwMode="auto">
            <a:xfrm>
              <a:off x="0" y="0"/>
              <a:ext cx="1" cy="21236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cxnSp>
          <p:nvCxnSpPr>
            <p:cNvPr id="19495" name="AutoShape 32"/>
            <p:cNvCxnSpPr>
              <a:cxnSpLocks noChangeShapeType="1"/>
            </p:cNvCxnSpPr>
            <p:nvPr/>
          </p:nvCxnSpPr>
          <p:spPr bwMode="auto">
            <a:xfrm>
              <a:off x="0" y="212366"/>
              <a:ext cx="884665" cy="1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bevel/>
              <a:headEnd/>
              <a:tailEnd/>
            </a:ln>
          </p:spPr>
        </p:cxnSp>
      </p:grpSp>
      <p:grpSp>
        <p:nvGrpSpPr>
          <p:cNvPr id="19468" name="Group 30" hidden="1"/>
          <p:cNvGrpSpPr>
            <a:grpSpLocks/>
          </p:cNvGrpSpPr>
          <p:nvPr/>
        </p:nvGrpSpPr>
        <p:grpSpPr bwMode="auto">
          <a:xfrm>
            <a:off x="336486" y="6358045"/>
            <a:ext cx="9997677" cy="377728"/>
            <a:chOff x="0" y="96"/>
            <a:chExt cx="7406256" cy="377413"/>
          </a:xfrm>
        </p:grpSpPr>
        <p:sp>
          <p:nvSpPr>
            <p:cNvPr id="19487" name="McK 4. Footnote"/>
            <p:cNvSpPr>
              <a:spLocks noChangeArrowheads="1"/>
            </p:cNvSpPr>
            <p:nvPr/>
          </p:nvSpPr>
          <p:spPr bwMode="auto">
            <a:xfrm>
              <a:off x="0" y="96"/>
              <a:ext cx="7406256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b">
              <a:spAutoFit/>
            </a:bodyPr>
            <a:lstStyle/>
            <a:p>
              <a:pPr marL="104775" indent="-104775">
                <a:buFont typeface="Arial" pitchFamily="34" charset="0"/>
                <a:buNone/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1 Footnote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9488" name="McK 5. Source"/>
            <p:cNvSpPr>
              <a:spLocks noChangeArrowheads="1"/>
            </p:cNvSpPr>
            <p:nvPr/>
          </p:nvSpPr>
          <p:spPr bwMode="auto">
            <a:xfrm>
              <a:off x="0" y="223749"/>
              <a:ext cx="7406256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b">
              <a:spAutoFit/>
            </a:bodyPr>
            <a:lstStyle/>
            <a:p>
              <a:pPr marL="417513" indent="-417513">
                <a:buFont typeface="Arial" pitchFamily="34" charset="0"/>
                <a:buNone/>
                <a:tabLst>
                  <a:tab pos="428625" algn="l"/>
                </a:tabLst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Source: Source</a:t>
              </a:r>
              <a:endParaRPr lang="en-US" sz="10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19469" name="Group 33" hidden="1"/>
          <p:cNvGrpSpPr>
            <a:grpSpLocks/>
          </p:cNvGrpSpPr>
          <p:nvPr/>
        </p:nvGrpSpPr>
        <p:grpSpPr bwMode="auto">
          <a:xfrm>
            <a:off x="11028535" y="327028"/>
            <a:ext cx="882074" cy="1306513"/>
            <a:chOff x="0" y="0"/>
            <a:chExt cx="654653" cy="1306516"/>
          </a:xfrm>
        </p:grpSpPr>
        <p:sp>
          <p:nvSpPr>
            <p:cNvPr id="19490" name="Legend1"/>
            <p:cNvSpPr>
              <a:spLocks noChangeArrowheads="1"/>
            </p:cNvSpPr>
            <p:nvPr/>
          </p:nvSpPr>
          <p:spPr bwMode="auto">
            <a:xfrm>
              <a:off x="321296" y="12700"/>
              <a:ext cx="333357" cy="18466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9491" name="Legend2"/>
            <p:cNvSpPr>
              <a:spLocks noChangeArrowheads="1"/>
            </p:cNvSpPr>
            <p:nvPr/>
          </p:nvSpPr>
          <p:spPr bwMode="auto">
            <a:xfrm>
              <a:off x="321296" y="287339"/>
              <a:ext cx="333357" cy="18466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9492" name="Legend3"/>
            <p:cNvSpPr>
              <a:spLocks noChangeArrowheads="1"/>
            </p:cNvSpPr>
            <p:nvPr/>
          </p:nvSpPr>
          <p:spPr bwMode="auto">
            <a:xfrm>
              <a:off x="321296" y="561976"/>
              <a:ext cx="333357" cy="18466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9493" name="Legend4"/>
            <p:cNvSpPr>
              <a:spLocks noChangeArrowheads="1"/>
            </p:cNvSpPr>
            <p:nvPr/>
          </p:nvSpPr>
          <p:spPr bwMode="auto">
            <a:xfrm>
              <a:off x="321296" y="833440"/>
              <a:ext cx="333357" cy="18466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9494" name="Legend5"/>
            <p:cNvSpPr>
              <a:spLocks noChangeArrowheads="1"/>
            </p:cNvSpPr>
            <p:nvPr/>
          </p:nvSpPr>
          <p:spPr bwMode="auto">
            <a:xfrm>
              <a:off x="321296" y="1109666"/>
              <a:ext cx="333357" cy="18466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grpSp>
          <p:nvGrpSpPr>
            <p:cNvPr id="19481" name="Group 39"/>
            <p:cNvGrpSpPr>
              <a:grpSpLocks noChangeAspect="1"/>
            </p:cNvGrpSpPr>
            <p:nvPr/>
          </p:nvGrpSpPr>
          <p:grpSpPr bwMode="auto">
            <a:xfrm>
              <a:off x="0" y="0"/>
              <a:ext cx="209550" cy="209551"/>
              <a:chOff x="0" y="0"/>
              <a:chExt cx="160" cy="160"/>
            </a:xfrm>
          </p:grpSpPr>
          <p:sp>
            <p:nvSpPr>
              <p:cNvPr id="19496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9482" name="Group 42"/>
            <p:cNvGrpSpPr>
              <a:grpSpLocks noChangeAspect="1"/>
            </p:cNvGrpSpPr>
            <p:nvPr/>
          </p:nvGrpSpPr>
          <p:grpSpPr bwMode="auto">
            <a:xfrm>
              <a:off x="0" y="274241"/>
              <a:ext cx="209550" cy="209551"/>
              <a:chOff x="0" y="0"/>
              <a:chExt cx="160" cy="160"/>
            </a:xfrm>
          </p:grpSpPr>
          <p:sp>
            <p:nvSpPr>
              <p:cNvPr id="19499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9483" name="Group 45"/>
            <p:cNvGrpSpPr>
              <a:grpSpLocks noChangeAspect="1"/>
            </p:cNvGrpSpPr>
            <p:nvPr/>
          </p:nvGrpSpPr>
          <p:grpSpPr bwMode="auto">
            <a:xfrm>
              <a:off x="0" y="548482"/>
              <a:ext cx="209550" cy="209551"/>
              <a:chOff x="0" y="0"/>
              <a:chExt cx="160" cy="160"/>
            </a:xfrm>
          </p:grpSpPr>
          <p:sp>
            <p:nvSpPr>
              <p:cNvPr id="19502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-3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9484" name="Group 48"/>
            <p:cNvGrpSpPr>
              <a:grpSpLocks noChangeAspect="1"/>
            </p:cNvGrpSpPr>
            <p:nvPr/>
          </p:nvGrpSpPr>
          <p:grpSpPr bwMode="auto">
            <a:xfrm>
              <a:off x="0" y="822723"/>
              <a:ext cx="209550" cy="209551"/>
              <a:chOff x="0" y="0"/>
              <a:chExt cx="160" cy="160"/>
            </a:xfrm>
          </p:grpSpPr>
          <p:sp>
            <p:nvSpPr>
              <p:cNvPr id="19505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9485" name="Group 51"/>
            <p:cNvGrpSpPr>
              <a:grpSpLocks noChangeAspect="1"/>
            </p:cNvGrpSpPr>
            <p:nvPr/>
          </p:nvGrpSpPr>
          <p:grpSpPr bwMode="auto">
            <a:xfrm>
              <a:off x="0" y="1096965"/>
              <a:ext cx="209550" cy="209551"/>
              <a:chOff x="0" y="0"/>
              <a:chExt cx="160" cy="160"/>
            </a:xfrm>
          </p:grpSpPr>
          <p:sp>
            <p:nvSpPr>
              <p:cNvPr id="19508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</p:grpSp>
      <p:pic>
        <p:nvPicPr>
          <p:cNvPr id="19470" name="Picture 98" descr="http://grafolit.si/images/clients/app-logo.png"/>
          <p:cNvPicPr>
            <a:picLocks noChangeAspect="1" noChangeArrowheads="1"/>
          </p:cNvPicPr>
          <p:nvPr/>
        </p:nvPicPr>
        <p:blipFill>
          <a:blip r:embed="rId17" cstate="email"/>
          <a:srcRect/>
          <a:stretch>
            <a:fillRect/>
          </a:stretch>
        </p:blipFill>
        <p:spPr bwMode="auto">
          <a:xfrm>
            <a:off x="11112124" y="6458792"/>
            <a:ext cx="979407" cy="324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471" name="Group 55"/>
          <p:cNvGrpSpPr>
            <a:grpSpLocks/>
          </p:cNvGrpSpPr>
          <p:nvPr/>
        </p:nvGrpSpPr>
        <p:grpSpPr bwMode="auto">
          <a:xfrm>
            <a:off x="21" y="0"/>
            <a:ext cx="192881" cy="6858000"/>
            <a:chOff x="0" y="0"/>
            <a:chExt cx="142876" cy="6858000"/>
          </a:xfrm>
        </p:grpSpPr>
        <p:sp>
          <p:nvSpPr>
            <p:cNvPr id="19512" name="Rectangle 76"/>
            <p:cNvSpPr>
              <a:spLocks noChangeArrowheads="1"/>
            </p:cNvSpPr>
            <p:nvPr/>
          </p:nvSpPr>
          <p:spPr bwMode="auto">
            <a:xfrm>
              <a:off x="0" y="0"/>
              <a:ext cx="142876" cy="2284413"/>
            </a:xfrm>
            <a:prstGeom prst="rect">
              <a:avLst/>
            </a:prstGeom>
            <a:solidFill>
              <a:schemeClr val="accent2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19513" name="Rectangle 91"/>
            <p:cNvSpPr>
              <a:spLocks noChangeArrowheads="1"/>
            </p:cNvSpPr>
            <p:nvPr/>
          </p:nvSpPr>
          <p:spPr bwMode="auto">
            <a:xfrm>
              <a:off x="0" y="2286000"/>
              <a:ext cx="142876" cy="4572000"/>
            </a:xfrm>
            <a:prstGeom prst="rect">
              <a:avLst/>
            </a:prstGeom>
            <a:solidFill>
              <a:srgbClr val="E71921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19514" name="Straight Connector 92"/>
            <p:cNvSpPr>
              <a:spLocks noChangeShapeType="1"/>
            </p:cNvSpPr>
            <p:nvPr/>
          </p:nvSpPr>
          <p:spPr bwMode="auto">
            <a:xfrm flipV="1">
              <a:off x="0" y="2286000"/>
              <a:ext cx="142876" cy="0"/>
            </a:xfrm>
            <a:prstGeom prst="line">
              <a:avLst/>
            </a:prstGeom>
            <a:noFill/>
            <a:ln w="19050" cap="flat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>
                <a:latin typeface="Arial" pitchFamily="34" charset="0"/>
              </a:endParaRPr>
            </a:p>
          </p:txBody>
        </p:sp>
      </p:grpSp>
      <p:sp>
        <p:nvSpPr>
          <p:cNvPr id="19515" name="Slide Number"/>
          <p:cNvSpPr>
            <a:spLocks noChangeArrowheads="1"/>
          </p:cNvSpPr>
          <p:nvPr/>
        </p:nvSpPr>
        <p:spPr bwMode="auto">
          <a:xfrm>
            <a:off x="10652136" y="6458792"/>
            <a:ext cx="2821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spAutoFit/>
          </a:bodyPr>
          <a:lstStyle/>
          <a:p>
            <a:pPr algn="r">
              <a:buFont typeface="Arial" pitchFamily="34" charset="0"/>
              <a:buNone/>
              <a:defRPr/>
            </a:pPr>
            <a:fld id="{96AA0851-C088-42AC-96DB-052EACBB3044}" type="slidenum">
              <a:rPr lang="en-US" sz="1800">
                <a:solidFill>
                  <a:srgbClr val="000000"/>
                </a:solidFill>
                <a:latin typeface="Arial" pitchFamily="34" charset="0"/>
                <a:ea typeface="MS PGothic" pitchFamily="34" charset="-128"/>
                <a:sym typeface="Calibri" pitchFamily="34" charset="0"/>
              </a:rPr>
              <a:pPr algn="r">
                <a:buFont typeface="Arial" pitchFamily="34" charset="0"/>
                <a:buNone/>
                <a:defRPr/>
              </a:pPr>
              <a:t>‹#›</a:t>
            </a:fld>
            <a:endParaRPr lang="en-US" sz="100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4022" r:id="rId2"/>
    <p:sldLayoutId id="2147484023" r:id="rId3"/>
    <p:sldLayoutId id="2147484024" r:id="rId4"/>
    <p:sldLayoutId id="2147484025" r:id="rId5"/>
    <p:sldLayoutId id="2147484026" r:id="rId6"/>
    <p:sldLayoutId id="2147484027" r:id="rId7"/>
    <p:sldLayoutId id="2147484028" r:id="rId8"/>
    <p:sldLayoutId id="2147484029" r:id="rId9"/>
    <p:sldLayoutId id="2147484030" r:id="rId10"/>
    <p:sldLayoutId id="2147484031" r:id="rId11"/>
    <p:sldLayoutId id="2147484032" r:id="rId12"/>
  </p:sldLayoutIdLst>
  <p:txStyles>
    <p:titleStyle>
      <a:lvl1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  <a:sym typeface="Arial Unicode MS" pitchFamily="34" charset="-128"/>
        </a:defRPr>
      </a:lvl1pPr>
      <a:lvl2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2pPr>
      <a:lvl3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3pPr>
      <a:lvl4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4pPr>
      <a:lvl5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5pPr>
      <a:lvl6pPr marL="13716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6pPr>
      <a:lvl7pPr marL="18288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7pPr>
      <a:lvl8pPr marL="22860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8pPr>
      <a:lvl9pPr marL="27432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1pPr>
      <a:lvl2pPr marL="196850" indent="-1952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2pPr>
      <a:lvl3pPr marL="466725" indent="-2667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3pPr>
      <a:lvl4pPr marL="627063" indent="-15875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4pPr>
      <a:lvl5pPr marL="765175" indent="-1317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5pPr>
      <a:lvl6pPr marL="12223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6pPr>
      <a:lvl7pPr marL="16795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7pPr>
      <a:lvl8pPr marL="21367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8pPr>
      <a:lvl9pPr marL="25939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1"/>
          <p:cNvGraphicFramePr>
            <a:graphicFrameLocks/>
          </p:cNvGraphicFramePr>
          <p:nvPr/>
        </p:nvGraphicFramePr>
        <p:xfrm>
          <a:off x="13" y="0"/>
          <a:ext cx="218599" cy="1619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" r:id="rId14" imgW="360" imgH="360" progId="">
                  <p:embed/>
                </p:oleObj>
              </mc:Choice>
              <mc:Fallback>
                <p:oleObj r:id="rId14" imgW="360" imgH="360" progId="">
                  <p:embed/>
                  <p:pic>
                    <p:nvPicPr>
                      <p:cNvPr id="0" name="Picture 605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" y="0"/>
                        <a:ext cx="218599" cy="16192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1" name="doc id"/>
          <p:cNvSpPr>
            <a:spLocks noChangeArrowheads="1"/>
          </p:cNvSpPr>
          <p:nvPr/>
        </p:nvSpPr>
        <p:spPr bwMode="auto">
          <a:xfrm>
            <a:off x="11131415" y="38108"/>
            <a:ext cx="904399" cy="123826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/>
          <a:lstStyle/>
          <a:p>
            <a:pPr algn="r">
              <a:buFont typeface="Arial" pitchFamily="34" charset="0"/>
              <a:buNone/>
              <a:defRPr/>
            </a:pPr>
            <a:r>
              <a:rPr lang="en-US" sz="800" smtClean="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DOC ID</a:t>
            </a:r>
            <a:endParaRPr lang="en-US" sz="800" dirty="0">
              <a:solidFill>
                <a:srgbClr val="000000"/>
              </a:solidFill>
              <a:latin typeface="Calibri" pitchFamily="34" charset="0"/>
              <a:sym typeface="Calibri" pitchFamily="34" charset="0"/>
            </a:endParaRPr>
          </a:p>
        </p:txBody>
      </p:sp>
      <p:sp>
        <p:nvSpPr>
          <p:cNvPr id="2052" name="Working Draft"/>
          <p:cNvSpPr>
            <a:spLocks noChangeArrowheads="1"/>
          </p:cNvSpPr>
          <p:nvPr/>
        </p:nvSpPr>
        <p:spPr bwMode="auto">
          <a:xfrm rot="5400000">
            <a:off x="11359152" y="2099357"/>
            <a:ext cx="1803379" cy="92333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>
              <a:buFont typeface="Arial" pitchFamily="34" charset="0"/>
              <a:buNone/>
              <a:defRPr/>
            </a:pPr>
            <a:r>
              <a:rPr lang="en-US" sz="600" smtClean="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Last Modified 4/29/2016 11:49 AM SE Asia Standard Time</a:t>
            </a:r>
            <a:endParaRPr lang="en-US" dirty="0">
              <a:solidFill>
                <a:srgbClr val="000000"/>
              </a:solidFill>
              <a:latin typeface="Calibri" pitchFamily="34" charset="0"/>
              <a:sym typeface="Calibri" pitchFamily="34" charset="0"/>
            </a:endParaRPr>
          </a:p>
        </p:txBody>
      </p:sp>
      <p:sp>
        <p:nvSpPr>
          <p:cNvPr id="2053" name="Printed"/>
          <p:cNvSpPr>
            <a:spLocks noChangeArrowheads="1"/>
          </p:cNvSpPr>
          <p:nvPr/>
        </p:nvSpPr>
        <p:spPr bwMode="auto">
          <a:xfrm rot="5400000">
            <a:off x="11479355" y="4315508"/>
            <a:ext cx="1562928" cy="92333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>
              <a:buFont typeface="Arial" pitchFamily="34" charset="0"/>
              <a:buNone/>
              <a:defRPr/>
            </a:pPr>
            <a:r>
              <a:rPr lang="en-US" sz="600" smtClean="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Printed 4/28/2016 3:50 PM SE Asia Standard Time</a:t>
            </a:r>
            <a:endParaRPr lang="en-US" dirty="0">
              <a:solidFill>
                <a:srgbClr val="000000"/>
              </a:solidFill>
              <a:latin typeface="Calibri" pitchFamily="34" charset="0"/>
              <a:sym typeface="Calibri" pitchFamily="34" charset="0"/>
            </a:endParaRPr>
          </a:p>
        </p:txBody>
      </p:sp>
      <p:sp>
        <p:nvSpPr>
          <p:cNvPr id="2055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33250" y="2520979"/>
            <a:ext cx="592574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Text</a:t>
            </a:r>
          </a:p>
        </p:txBody>
      </p:sp>
      <p:sp>
        <p:nvSpPr>
          <p:cNvPr id="2056" name="Title Placeholder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36486" y="238125"/>
            <a:ext cx="9997677" cy="338554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Click to edit Master title style</a:t>
            </a:r>
          </a:p>
        </p:txBody>
      </p:sp>
      <p:sp>
        <p:nvSpPr>
          <p:cNvPr id="2" name="McK 1. On-page tracker" hidden="1"/>
          <p:cNvSpPr>
            <a:spLocks noChangeArrowheads="1"/>
          </p:cNvSpPr>
          <p:nvPr/>
        </p:nvSpPr>
        <p:spPr bwMode="auto">
          <a:xfrm>
            <a:off x="336471" y="6350"/>
            <a:ext cx="663900" cy="215444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z="140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TRACKER</a:t>
            </a:r>
            <a:endParaRPr lang="en-US" altLang="en-US">
              <a:latin typeface="Arial" pitchFamily="34" charset="0"/>
            </a:endParaRPr>
          </a:p>
        </p:txBody>
      </p:sp>
      <p:sp>
        <p:nvSpPr>
          <p:cNvPr id="2057" name="McK 3. Unit of measure" hidden="1"/>
          <p:cNvSpPr>
            <a:spLocks noChangeArrowheads="1"/>
          </p:cNvSpPr>
          <p:nvPr/>
        </p:nvSpPr>
        <p:spPr bwMode="auto">
          <a:xfrm>
            <a:off x="336486" y="592168"/>
            <a:ext cx="9997677" cy="246221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mtClean="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Unit of measure</a:t>
            </a:r>
            <a:endParaRPr lang="en-US" altLang="en-US" dirty="0">
              <a:latin typeface="Arial" pitchFamily="34" charset="0"/>
            </a:endParaRPr>
          </a:p>
        </p:txBody>
      </p:sp>
      <p:grpSp>
        <p:nvGrpSpPr>
          <p:cNvPr id="2059" name="Group 10" hidden="1"/>
          <p:cNvGrpSpPr>
            <a:grpSpLocks/>
          </p:cNvGrpSpPr>
          <p:nvPr/>
        </p:nvGrpSpPr>
        <p:grpSpPr bwMode="auto">
          <a:xfrm>
            <a:off x="3133250" y="1884946"/>
            <a:ext cx="5925741" cy="574129"/>
            <a:chOff x="0" y="-34"/>
            <a:chExt cx="2686" cy="355"/>
          </a:xfrm>
        </p:grpSpPr>
        <p:cxnSp>
          <p:nvCxnSpPr>
            <p:cNvPr id="2105" name="AutoShape 249"/>
            <p:cNvCxnSpPr>
              <a:cxnSpLocks noChangeShapeType="1"/>
            </p:cNvCxnSpPr>
            <p:nvPr/>
          </p:nvCxnSpPr>
          <p:spPr bwMode="auto">
            <a:xfrm>
              <a:off x="0" y="320"/>
              <a:ext cx="2686" cy="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sp>
          <p:nvSpPr>
            <p:cNvPr id="3" name="AutoShape 250"/>
            <p:cNvSpPr>
              <a:spLocks noChangeArrowheads="1"/>
            </p:cNvSpPr>
            <p:nvPr/>
          </p:nvSpPr>
          <p:spPr bwMode="auto">
            <a:xfrm>
              <a:off x="0" y="-34"/>
              <a:ext cx="2686" cy="35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18288" anchor="b">
              <a:spAutoFit/>
            </a:bodyPr>
            <a:lstStyle/>
            <a:p>
              <a:pPr>
                <a:buFont typeface="Arial" pitchFamily="34" charset="0"/>
                <a:buNone/>
                <a:defRPr/>
              </a:pPr>
              <a:r>
                <a:rPr lang="en-US" sz="1800" b="1" dirty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Title</a:t>
              </a:r>
              <a:endParaRPr lang="en-US" altLang="en-US" sz="1800" b="1" dirty="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  <a:p>
              <a:pPr>
                <a:buFont typeface="Arial" pitchFamily="34" charset="0"/>
                <a:buNone/>
                <a:defRPr/>
              </a:pPr>
              <a:r>
                <a:rPr lang="en-US" sz="1800" smtClean="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Unit of measure</a:t>
              </a:r>
              <a:endParaRPr lang="en-US" altLang="en-US" dirty="0">
                <a:latin typeface="Arial" pitchFamily="34" charset="0"/>
              </a:endParaRPr>
            </a:p>
          </p:txBody>
        </p:sp>
      </p:grpSp>
      <p:grpSp>
        <p:nvGrpSpPr>
          <p:cNvPr id="2060" name="Group 13" hidden="1"/>
          <p:cNvGrpSpPr>
            <a:grpSpLocks/>
          </p:cNvGrpSpPr>
          <p:nvPr/>
        </p:nvGrpSpPr>
        <p:grpSpPr bwMode="auto">
          <a:xfrm>
            <a:off x="11118545" y="657225"/>
            <a:ext cx="792958" cy="996950"/>
            <a:chOff x="0" y="0"/>
            <a:chExt cx="370" cy="628"/>
          </a:xfrm>
        </p:grpSpPr>
        <p:sp>
          <p:nvSpPr>
            <p:cNvPr id="4" name="Legend1"/>
            <p:cNvSpPr>
              <a:spLocks noChangeArrowheads="1"/>
            </p:cNvSpPr>
            <p:nvPr/>
          </p:nvSpPr>
          <p:spPr bwMode="auto">
            <a:xfrm>
              <a:off x="160" y="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5" name="LegendRectangle1"/>
            <p:cNvSpPr>
              <a:spLocks noChangeArrowheads="1"/>
            </p:cNvSpPr>
            <p:nvPr/>
          </p:nvSpPr>
          <p:spPr bwMode="auto">
            <a:xfrm>
              <a:off x="0" y="7"/>
              <a:ext cx="104" cy="101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6" name="Legend2"/>
            <p:cNvSpPr>
              <a:spLocks noChangeArrowheads="1"/>
            </p:cNvSpPr>
            <p:nvPr/>
          </p:nvSpPr>
          <p:spPr bwMode="auto">
            <a:xfrm>
              <a:off x="160" y="17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7" name="LegendRectangle2"/>
            <p:cNvSpPr>
              <a:spLocks noChangeArrowheads="1"/>
            </p:cNvSpPr>
            <p:nvPr/>
          </p:nvSpPr>
          <p:spPr bwMode="auto">
            <a:xfrm>
              <a:off x="0" y="177"/>
              <a:ext cx="104" cy="101"/>
            </a:xfrm>
            <a:prstGeom prst="rect">
              <a:avLst/>
            </a:prstGeom>
            <a:solidFill>
              <a:schemeClr val="accent2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8" name="Legend3"/>
            <p:cNvSpPr>
              <a:spLocks noChangeArrowheads="1"/>
            </p:cNvSpPr>
            <p:nvPr/>
          </p:nvSpPr>
          <p:spPr bwMode="auto">
            <a:xfrm>
              <a:off x="160" y="341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9" name="LegendRectangle3"/>
            <p:cNvSpPr>
              <a:spLocks noChangeArrowheads="1"/>
            </p:cNvSpPr>
            <p:nvPr/>
          </p:nvSpPr>
          <p:spPr bwMode="auto">
            <a:xfrm>
              <a:off x="0" y="348"/>
              <a:ext cx="104" cy="101"/>
            </a:xfrm>
            <a:prstGeom prst="rect">
              <a:avLst/>
            </a:prstGeom>
            <a:solidFill>
              <a:schemeClr val="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2068" name="Legend4"/>
            <p:cNvSpPr>
              <a:spLocks noChangeArrowheads="1"/>
            </p:cNvSpPr>
            <p:nvPr/>
          </p:nvSpPr>
          <p:spPr bwMode="auto">
            <a:xfrm>
              <a:off x="160" y="512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2069" name="LegendRectangle4"/>
            <p:cNvSpPr>
              <a:spLocks noChangeArrowheads="1"/>
            </p:cNvSpPr>
            <p:nvPr/>
          </p:nvSpPr>
          <p:spPr bwMode="auto">
            <a:xfrm>
              <a:off x="0" y="519"/>
              <a:ext cx="104" cy="101"/>
            </a:xfrm>
            <a:prstGeom prst="rect">
              <a:avLst/>
            </a:prstGeom>
            <a:solidFill>
              <a:schemeClr val="fol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2061" name="Group 22" hidden="1"/>
          <p:cNvGrpSpPr>
            <a:grpSpLocks/>
          </p:cNvGrpSpPr>
          <p:nvPr/>
        </p:nvGrpSpPr>
        <p:grpSpPr bwMode="auto">
          <a:xfrm>
            <a:off x="10702777" y="657225"/>
            <a:ext cx="1208725" cy="730250"/>
            <a:chOff x="0" y="0"/>
            <a:chExt cx="564" cy="460"/>
          </a:xfrm>
        </p:grpSpPr>
        <p:sp>
          <p:nvSpPr>
            <p:cNvPr id="2071" name="LineLegend1"/>
            <p:cNvSpPr>
              <a:spLocks noChangeShapeType="1"/>
            </p:cNvSpPr>
            <p:nvPr/>
          </p:nvSpPr>
          <p:spPr bwMode="auto">
            <a:xfrm>
              <a:off x="0" y="57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2072" name="LineLegend2"/>
            <p:cNvSpPr>
              <a:spLocks noChangeShapeType="1"/>
            </p:cNvSpPr>
            <p:nvPr/>
          </p:nvSpPr>
          <p:spPr bwMode="auto">
            <a:xfrm>
              <a:off x="0" y="226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dash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2073" name="LineLegend3"/>
            <p:cNvSpPr>
              <a:spLocks noChangeShapeType="1"/>
            </p:cNvSpPr>
            <p:nvPr/>
          </p:nvSpPr>
          <p:spPr bwMode="auto">
            <a:xfrm>
              <a:off x="0" y="401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sysDot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2074" name="Legend1"/>
            <p:cNvSpPr>
              <a:spLocks noChangeArrowheads="1"/>
            </p:cNvSpPr>
            <p:nvPr/>
          </p:nvSpPr>
          <p:spPr bwMode="auto">
            <a:xfrm>
              <a:off x="354" y="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2075" name="Legend2"/>
            <p:cNvSpPr>
              <a:spLocks noChangeArrowheads="1"/>
            </p:cNvSpPr>
            <p:nvPr/>
          </p:nvSpPr>
          <p:spPr bwMode="auto">
            <a:xfrm>
              <a:off x="354" y="168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" name="Legend3"/>
            <p:cNvSpPr>
              <a:spLocks noChangeArrowheads="1"/>
            </p:cNvSpPr>
            <p:nvPr/>
          </p:nvSpPr>
          <p:spPr bwMode="auto">
            <a:xfrm>
              <a:off x="354" y="344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</p:grpSp>
      <p:grpSp>
        <p:nvGrpSpPr>
          <p:cNvPr id="2062" name="Group 29" hidden="1"/>
          <p:cNvGrpSpPr>
            <a:grpSpLocks/>
          </p:cNvGrpSpPr>
          <p:nvPr/>
        </p:nvGrpSpPr>
        <p:grpSpPr bwMode="auto">
          <a:xfrm>
            <a:off x="10874223" y="657226"/>
            <a:ext cx="1193742" cy="212726"/>
            <a:chOff x="0" y="0"/>
            <a:chExt cx="884679" cy="212367"/>
          </a:xfrm>
        </p:grpSpPr>
        <p:sp>
          <p:nvSpPr>
            <p:cNvPr id="11" name="StickerRectangle"/>
            <p:cNvSpPr>
              <a:spLocks noChangeArrowheads="1"/>
            </p:cNvSpPr>
            <p:nvPr/>
          </p:nvSpPr>
          <p:spPr bwMode="auto">
            <a:xfrm>
              <a:off x="229056" y="0"/>
              <a:ext cx="655623" cy="21200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27432" tIns="0" rIns="0" bIns="27432">
              <a:spAutoFit/>
            </a:bodyPr>
            <a:lstStyle/>
            <a:p>
              <a:pPr algn="r"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PRELIMINARY</a:t>
              </a:r>
              <a:endParaRPr lang="en-US" altLang="en-US">
                <a:latin typeface="Arial" pitchFamily="34" charset="0"/>
              </a:endParaRPr>
            </a:p>
          </p:txBody>
        </p:sp>
        <p:cxnSp>
          <p:nvCxnSpPr>
            <p:cNvPr id="12" name="AutoShape 31"/>
            <p:cNvCxnSpPr>
              <a:cxnSpLocks noChangeShapeType="1"/>
            </p:cNvCxnSpPr>
            <p:nvPr/>
          </p:nvCxnSpPr>
          <p:spPr bwMode="auto">
            <a:xfrm>
              <a:off x="0" y="0"/>
              <a:ext cx="1" cy="21236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cxnSp>
          <p:nvCxnSpPr>
            <p:cNvPr id="2090" name="AutoShape 32"/>
            <p:cNvCxnSpPr>
              <a:cxnSpLocks noChangeShapeType="1"/>
            </p:cNvCxnSpPr>
            <p:nvPr/>
          </p:nvCxnSpPr>
          <p:spPr bwMode="auto">
            <a:xfrm>
              <a:off x="0" y="212366"/>
              <a:ext cx="884665" cy="1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bevel/>
              <a:headEnd/>
              <a:tailEnd/>
            </a:ln>
          </p:spPr>
        </p:cxnSp>
      </p:grpSp>
      <p:grpSp>
        <p:nvGrpSpPr>
          <p:cNvPr id="2063" name="Group 33" hidden="1"/>
          <p:cNvGrpSpPr>
            <a:grpSpLocks/>
          </p:cNvGrpSpPr>
          <p:nvPr/>
        </p:nvGrpSpPr>
        <p:grpSpPr bwMode="auto">
          <a:xfrm>
            <a:off x="336486" y="6358064"/>
            <a:ext cx="9997677" cy="377675"/>
            <a:chOff x="0" y="96"/>
            <a:chExt cx="7519134" cy="377362"/>
          </a:xfrm>
        </p:grpSpPr>
        <p:sp>
          <p:nvSpPr>
            <p:cNvPr id="2082" name="McK 4. Footnote"/>
            <p:cNvSpPr>
              <a:spLocks noChangeArrowheads="1"/>
            </p:cNvSpPr>
            <p:nvPr/>
          </p:nvSpPr>
          <p:spPr bwMode="auto">
            <a:xfrm>
              <a:off x="0" y="96"/>
              <a:ext cx="7519134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b">
              <a:spAutoFit/>
            </a:bodyPr>
            <a:lstStyle/>
            <a:p>
              <a:pPr marL="104775" indent="-104775">
                <a:buFont typeface="Arial" pitchFamily="34" charset="0"/>
                <a:buNone/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1 Footnote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2083" name="McK 5. Source"/>
            <p:cNvSpPr>
              <a:spLocks noChangeArrowheads="1"/>
            </p:cNvSpPr>
            <p:nvPr/>
          </p:nvSpPr>
          <p:spPr bwMode="auto">
            <a:xfrm>
              <a:off x="0" y="223698"/>
              <a:ext cx="7374070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marL="417513" indent="-417513">
                <a:buFont typeface="Arial" pitchFamily="34" charset="0"/>
                <a:buNone/>
                <a:tabLst>
                  <a:tab pos="428625" algn="l"/>
                </a:tabLst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Source: Source</a:t>
              </a:r>
              <a:endParaRPr lang="en-US" sz="10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2064" name="Group 36" hidden="1"/>
          <p:cNvGrpSpPr>
            <a:grpSpLocks/>
          </p:cNvGrpSpPr>
          <p:nvPr/>
        </p:nvGrpSpPr>
        <p:grpSpPr bwMode="auto">
          <a:xfrm>
            <a:off x="11028535" y="657229"/>
            <a:ext cx="882074" cy="1308099"/>
            <a:chOff x="0" y="0"/>
            <a:chExt cx="654653" cy="1306516"/>
          </a:xfrm>
        </p:grpSpPr>
        <p:sp>
          <p:nvSpPr>
            <p:cNvPr id="2085" name="Legend1"/>
            <p:cNvSpPr>
              <a:spLocks noChangeArrowheads="1"/>
            </p:cNvSpPr>
            <p:nvPr/>
          </p:nvSpPr>
          <p:spPr bwMode="auto">
            <a:xfrm>
              <a:off x="321296" y="12685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2086" name="Legend2"/>
            <p:cNvSpPr>
              <a:spLocks noChangeArrowheads="1"/>
            </p:cNvSpPr>
            <p:nvPr/>
          </p:nvSpPr>
          <p:spPr bwMode="auto">
            <a:xfrm>
              <a:off x="321296" y="286990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2087" name="Legend3"/>
            <p:cNvSpPr>
              <a:spLocks noChangeArrowheads="1"/>
            </p:cNvSpPr>
            <p:nvPr/>
          </p:nvSpPr>
          <p:spPr bwMode="auto">
            <a:xfrm>
              <a:off x="321296" y="56129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2088" name="Legend4"/>
            <p:cNvSpPr>
              <a:spLocks noChangeArrowheads="1"/>
            </p:cNvSpPr>
            <p:nvPr/>
          </p:nvSpPr>
          <p:spPr bwMode="auto">
            <a:xfrm>
              <a:off x="321296" y="83401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2089" name="Legend5"/>
            <p:cNvSpPr>
              <a:spLocks noChangeArrowheads="1"/>
            </p:cNvSpPr>
            <p:nvPr/>
          </p:nvSpPr>
          <p:spPr bwMode="auto">
            <a:xfrm>
              <a:off x="321296" y="110990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grpSp>
          <p:nvGrpSpPr>
            <p:cNvPr id="2076" name="Group 42"/>
            <p:cNvGrpSpPr>
              <a:grpSpLocks noChangeAspect="1"/>
            </p:cNvGrpSpPr>
            <p:nvPr/>
          </p:nvGrpSpPr>
          <p:grpSpPr bwMode="auto">
            <a:xfrm>
              <a:off x="0" y="0"/>
              <a:ext cx="209550" cy="209551"/>
              <a:chOff x="0" y="0"/>
              <a:chExt cx="160" cy="160"/>
            </a:xfrm>
          </p:grpSpPr>
          <p:sp>
            <p:nvSpPr>
              <p:cNvPr id="2091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2077" name="Group 45"/>
            <p:cNvGrpSpPr>
              <a:grpSpLocks noChangeAspect="1"/>
            </p:cNvGrpSpPr>
            <p:nvPr/>
          </p:nvGrpSpPr>
          <p:grpSpPr bwMode="auto">
            <a:xfrm>
              <a:off x="0" y="274241"/>
              <a:ext cx="209550" cy="209551"/>
              <a:chOff x="0" y="0"/>
              <a:chExt cx="160" cy="160"/>
            </a:xfrm>
          </p:grpSpPr>
          <p:sp>
            <p:nvSpPr>
              <p:cNvPr id="2094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2078" name="Group 48"/>
            <p:cNvGrpSpPr>
              <a:grpSpLocks noChangeAspect="1"/>
            </p:cNvGrpSpPr>
            <p:nvPr/>
          </p:nvGrpSpPr>
          <p:grpSpPr bwMode="auto">
            <a:xfrm>
              <a:off x="0" y="548482"/>
              <a:ext cx="209550" cy="209551"/>
              <a:chOff x="0" y="0"/>
              <a:chExt cx="160" cy="160"/>
            </a:xfrm>
          </p:grpSpPr>
          <p:sp>
            <p:nvSpPr>
              <p:cNvPr id="2097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2079" name="Group 51"/>
            <p:cNvGrpSpPr>
              <a:grpSpLocks noChangeAspect="1"/>
            </p:cNvGrpSpPr>
            <p:nvPr/>
          </p:nvGrpSpPr>
          <p:grpSpPr bwMode="auto">
            <a:xfrm>
              <a:off x="0" y="822723"/>
              <a:ext cx="209550" cy="209551"/>
              <a:chOff x="0" y="0"/>
              <a:chExt cx="160" cy="160"/>
            </a:xfrm>
          </p:grpSpPr>
          <p:sp>
            <p:nvSpPr>
              <p:cNvPr id="2100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2080" name="Group 54"/>
            <p:cNvGrpSpPr>
              <a:grpSpLocks noChangeAspect="1"/>
            </p:cNvGrpSpPr>
            <p:nvPr/>
          </p:nvGrpSpPr>
          <p:grpSpPr bwMode="auto">
            <a:xfrm>
              <a:off x="0" y="1096965"/>
              <a:ext cx="209550" cy="209551"/>
              <a:chOff x="0" y="0"/>
              <a:chExt cx="160" cy="160"/>
            </a:xfrm>
          </p:grpSpPr>
          <p:sp>
            <p:nvSpPr>
              <p:cNvPr id="2103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</p:grpSp>
      <p:pic>
        <p:nvPicPr>
          <p:cNvPr id="2065" name="Picture 98" descr="http://grafolit.si/images/clients/app-logo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1112124" y="6510339"/>
            <a:ext cx="979407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066" name="Group 58"/>
          <p:cNvGrpSpPr>
            <a:grpSpLocks/>
          </p:cNvGrpSpPr>
          <p:nvPr/>
        </p:nvGrpSpPr>
        <p:grpSpPr bwMode="auto">
          <a:xfrm>
            <a:off x="21" y="0"/>
            <a:ext cx="192881" cy="6858000"/>
            <a:chOff x="0" y="0"/>
            <a:chExt cx="142876" cy="6858000"/>
          </a:xfrm>
        </p:grpSpPr>
        <p:sp>
          <p:nvSpPr>
            <p:cNvPr id="2107" name="Rectangle 76"/>
            <p:cNvSpPr>
              <a:spLocks noChangeArrowheads="1"/>
            </p:cNvSpPr>
            <p:nvPr/>
          </p:nvSpPr>
          <p:spPr bwMode="auto">
            <a:xfrm>
              <a:off x="0" y="0"/>
              <a:ext cx="142876" cy="2284413"/>
            </a:xfrm>
            <a:prstGeom prst="rect">
              <a:avLst/>
            </a:prstGeom>
            <a:solidFill>
              <a:schemeClr val="accent2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2108" name="Rectangle 91"/>
            <p:cNvSpPr>
              <a:spLocks noChangeArrowheads="1"/>
            </p:cNvSpPr>
            <p:nvPr/>
          </p:nvSpPr>
          <p:spPr bwMode="auto">
            <a:xfrm>
              <a:off x="0" y="2286000"/>
              <a:ext cx="142876" cy="4572000"/>
            </a:xfrm>
            <a:prstGeom prst="rect">
              <a:avLst/>
            </a:prstGeom>
            <a:solidFill>
              <a:srgbClr val="E71921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2109" name="Straight Connector 92"/>
            <p:cNvSpPr>
              <a:spLocks noChangeShapeType="1"/>
            </p:cNvSpPr>
            <p:nvPr/>
          </p:nvSpPr>
          <p:spPr bwMode="auto">
            <a:xfrm flipV="1">
              <a:off x="0" y="2286000"/>
              <a:ext cx="142876" cy="0"/>
            </a:xfrm>
            <a:prstGeom prst="line">
              <a:avLst/>
            </a:prstGeom>
            <a:noFill/>
            <a:ln w="19050" cap="flat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>
                <a:latin typeface="Arial" pitchFamily="34" charset="0"/>
              </a:endParaRPr>
            </a:p>
          </p:txBody>
        </p:sp>
      </p:grpSp>
      <p:pic>
        <p:nvPicPr>
          <p:cNvPr id="2067" name="Picture 98" descr="http://grafolit.si/images/clients/app-logo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0625615" y="217492"/>
            <a:ext cx="1371600" cy="382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</p:sldLayoutIdLst>
  <p:txStyles>
    <p:titleStyle>
      <a:lvl1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  <a:sym typeface="Arial Unicode MS" pitchFamily="34" charset="-128"/>
        </a:defRPr>
      </a:lvl1pPr>
      <a:lvl2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2pPr>
      <a:lvl3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3pPr>
      <a:lvl4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4pPr>
      <a:lvl5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5pPr>
      <a:lvl6pPr marL="13716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6pPr>
      <a:lvl7pPr marL="18288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7pPr>
      <a:lvl8pPr marL="22860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8pPr>
      <a:lvl9pPr marL="27432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1pPr>
      <a:lvl2pPr marL="196850" indent="-1952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2pPr>
      <a:lvl3pPr marL="466725" indent="-2667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3pPr>
      <a:lvl4pPr marL="627063" indent="-15875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4pPr>
      <a:lvl5pPr marL="765175" indent="-1317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5pPr>
      <a:lvl6pPr marL="12223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6pPr>
      <a:lvl7pPr marL="16795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7pPr>
      <a:lvl8pPr marL="21367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8pPr>
      <a:lvl9pPr marL="25939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2735937927"/>
              </p:ext>
            </p:extLst>
          </p:nvPr>
        </p:nvGraphicFramePr>
        <p:xfrm>
          <a:off x="3" y="0"/>
          <a:ext cx="218678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3" name="think-cell Slide" r:id="rId22" imgW="360" imgH="360" progId="">
                  <p:embed/>
                </p:oleObj>
              </mc:Choice>
              <mc:Fallback>
                <p:oleObj name="think-cell Slide" r:id="rId22" imgW="360" imgH="360" progId="">
                  <p:embed/>
                  <p:pic>
                    <p:nvPicPr>
                      <p:cNvPr id="0" name="Picture 605"/>
                      <p:cNvPicPr>
                        <a:picLocks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" y="0"/>
                        <a:ext cx="218678" cy="16197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33142" y="2520523"/>
            <a:ext cx="5926187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auto">
          <a:xfrm>
            <a:off x="337195" y="237932"/>
            <a:ext cx="1173003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McK 1. On-page tracker" hidden="1"/>
          <p:cNvSpPr>
            <a:spLocks noChangeArrowheads="1"/>
          </p:cNvSpPr>
          <p:nvPr/>
        </p:nvSpPr>
        <p:spPr bwMode="auto">
          <a:xfrm>
            <a:off x="337195" y="6224"/>
            <a:ext cx="66390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dirty="0">
                <a:solidFill>
                  <a:srgbClr val="808080"/>
                </a:solidFill>
                <a:latin typeface="Calibri"/>
              </a:rPr>
              <a:t>TRACKER</a:t>
            </a:r>
          </a:p>
        </p:txBody>
      </p:sp>
      <p:sp>
        <p:nvSpPr>
          <p:cNvPr id="11" name="McK 3. Unit of measure" hidden="1"/>
          <p:cNvSpPr txBox="1">
            <a:spLocks noChangeArrowheads="1"/>
          </p:cNvSpPr>
          <p:nvPr/>
        </p:nvSpPr>
        <p:spPr bwMode="auto">
          <a:xfrm>
            <a:off x="337198" y="592769"/>
            <a:ext cx="1173003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600" smtClean="0">
                <a:solidFill>
                  <a:srgbClr val="808080"/>
                </a:solidFill>
                <a:latin typeface="Calibri"/>
              </a:rPr>
              <a:t>Unit of measure</a:t>
            </a:r>
            <a:endParaRPr lang="en-US" sz="1600" dirty="0">
              <a:solidFill>
                <a:srgbClr val="808080"/>
              </a:solidFill>
              <a:latin typeface="Calibri"/>
            </a:endParaRPr>
          </a:p>
        </p:txBody>
      </p:sp>
      <p:grpSp>
        <p:nvGrpSpPr>
          <p:cNvPr id="3" name="ACET" hidden="1"/>
          <p:cNvGrpSpPr>
            <a:grpSpLocks/>
          </p:cNvGrpSpPr>
          <p:nvPr/>
        </p:nvGrpSpPr>
        <p:grpSpPr bwMode="auto">
          <a:xfrm>
            <a:off x="3133142" y="1947132"/>
            <a:ext cx="5926187" cy="510219"/>
            <a:chOff x="915" y="715"/>
            <a:chExt cx="2686" cy="315"/>
          </a:xfrm>
        </p:grpSpPr>
        <p:cxnSp>
          <p:nvCxnSpPr>
            <p:cNvPr id="16" name="AutoShape 249"/>
            <p:cNvCxnSpPr>
              <a:cxnSpLocks noChangeShapeType="1"/>
              <a:stCxn id="17" idx="4"/>
              <a:endCxn id="17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AutoShape 250"/>
            <p:cNvSpPr>
              <a:spLocks noChangeArrowheads="1"/>
            </p:cNvSpPr>
            <p:nvPr/>
          </p:nvSpPr>
          <p:spPr bwMode="auto">
            <a:xfrm>
              <a:off x="915" y="715"/>
              <a:ext cx="2686" cy="315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Calibri"/>
                </a:rPr>
                <a:t>Title</a:t>
              </a:r>
            </a:p>
            <a:p>
              <a:r>
                <a:rPr lang="en-US" smtClean="0">
                  <a:solidFill>
                    <a:srgbClr val="808080"/>
                  </a:solidFill>
                  <a:latin typeface="Calibri"/>
                </a:rPr>
                <a:t>Unit of measure</a:t>
              </a:r>
              <a:endParaRPr lang="en-US" dirty="0">
                <a:solidFill>
                  <a:srgbClr val="808080"/>
                </a:solidFill>
                <a:latin typeface="Calibri"/>
              </a:endParaRPr>
            </a:p>
          </p:txBody>
        </p:sp>
      </p:grpSp>
      <p:grpSp>
        <p:nvGrpSpPr>
          <p:cNvPr id="4" name="LegendBoxes" hidden="1"/>
          <p:cNvGrpSpPr>
            <a:grpSpLocks/>
          </p:cNvGrpSpPr>
          <p:nvPr/>
        </p:nvGrpSpPr>
        <p:grpSpPr bwMode="auto">
          <a:xfrm>
            <a:off x="11117933" y="326470"/>
            <a:ext cx="792958" cy="996952"/>
            <a:chOff x="4936" y="176"/>
            <a:chExt cx="370" cy="628"/>
          </a:xfrm>
        </p:grpSpPr>
        <p:sp>
          <p:nvSpPr>
            <p:cNvPr id="23" name="Legend1"/>
            <p:cNvSpPr>
              <a:spLocks noChangeArrowheads="1"/>
            </p:cNvSpPr>
            <p:nvPr/>
          </p:nvSpPr>
          <p:spPr bwMode="auto">
            <a:xfrm>
              <a:off x="5096" y="176"/>
              <a:ext cx="21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rgbClr val="E71921"/>
                </a:buClr>
              </a:pPr>
              <a:r>
                <a:rPr lang="en-US" sz="1200" dirty="0">
                  <a:solidFill>
                    <a:srgbClr val="000000"/>
                  </a:solidFill>
                  <a:latin typeface="Calibri"/>
                </a:rPr>
                <a:t>Legend</a:t>
              </a:r>
            </a:p>
          </p:txBody>
        </p:sp>
        <p:sp>
          <p:nvSpPr>
            <p:cNvPr id="24" name="LegendRectangle1"/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5" name="Legend2"/>
            <p:cNvSpPr>
              <a:spLocks noChangeArrowheads="1"/>
            </p:cNvSpPr>
            <p:nvPr/>
          </p:nvSpPr>
          <p:spPr bwMode="auto">
            <a:xfrm>
              <a:off x="5096" y="346"/>
              <a:ext cx="21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rgbClr val="E71921"/>
                </a:buClr>
              </a:pPr>
              <a:r>
                <a:rPr lang="en-US" sz="1200" dirty="0">
                  <a:solidFill>
                    <a:srgbClr val="000000"/>
                  </a:solidFill>
                  <a:latin typeface="Calibri"/>
                </a:rPr>
                <a:t>Legend</a:t>
              </a:r>
            </a:p>
          </p:txBody>
        </p:sp>
        <p:sp>
          <p:nvSpPr>
            <p:cNvPr id="26" name="LegendRectangle2"/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7" name="Legend3"/>
            <p:cNvSpPr>
              <a:spLocks noChangeArrowheads="1"/>
            </p:cNvSpPr>
            <p:nvPr/>
          </p:nvSpPr>
          <p:spPr bwMode="auto">
            <a:xfrm>
              <a:off x="5096" y="517"/>
              <a:ext cx="21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rgbClr val="E71921"/>
                </a:buClr>
              </a:pPr>
              <a:r>
                <a:rPr lang="en-US" sz="1200" dirty="0">
                  <a:solidFill>
                    <a:srgbClr val="000000"/>
                  </a:solidFill>
                  <a:latin typeface="Calibri"/>
                </a:rPr>
                <a:t>Legend</a:t>
              </a:r>
            </a:p>
          </p:txBody>
        </p:sp>
        <p:sp>
          <p:nvSpPr>
            <p:cNvPr id="28" name="LegendRectangle3"/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9" name="Legend4"/>
            <p:cNvSpPr>
              <a:spLocks noChangeArrowheads="1"/>
            </p:cNvSpPr>
            <p:nvPr/>
          </p:nvSpPr>
          <p:spPr bwMode="auto">
            <a:xfrm>
              <a:off x="5096" y="688"/>
              <a:ext cx="21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rgbClr val="E71921"/>
                </a:buClr>
              </a:pPr>
              <a:r>
                <a:rPr lang="en-US" sz="1200" dirty="0">
                  <a:solidFill>
                    <a:srgbClr val="000000"/>
                  </a:solidFill>
                  <a:latin typeface="Calibri"/>
                </a:rPr>
                <a:t>Legend</a:t>
              </a:r>
            </a:p>
          </p:txBody>
        </p:sp>
        <p:sp>
          <p:nvSpPr>
            <p:cNvPr id="30" name="LegendRectangle4"/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 dirty="0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5" name="LegendLines" hidden="1"/>
          <p:cNvGrpSpPr>
            <a:grpSpLocks/>
          </p:cNvGrpSpPr>
          <p:nvPr/>
        </p:nvGrpSpPr>
        <p:grpSpPr bwMode="auto">
          <a:xfrm>
            <a:off x="10702085" y="326470"/>
            <a:ext cx="1208725" cy="730252"/>
            <a:chOff x="4750" y="176"/>
            <a:chExt cx="564" cy="460"/>
          </a:xfrm>
        </p:grpSpPr>
        <p:sp>
          <p:nvSpPr>
            <p:cNvPr id="32" name="LineLegend1"/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3" name="LineLegend2"/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4" name="LineLegend3"/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5" name="Legend1"/>
            <p:cNvSpPr>
              <a:spLocks noChangeArrowheads="1"/>
            </p:cNvSpPr>
            <p:nvPr/>
          </p:nvSpPr>
          <p:spPr bwMode="auto">
            <a:xfrm>
              <a:off x="5104" y="176"/>
              <a:ext cx="21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rgbClr val="E71921"/>
                </a:buClr>
              </a:pPr>
              <a:r>
                <a:rPr lang="en-US" sz="1200" dirty="0">
                  <a:solidFill>
                    <a:srgbClr val="000000"/>
                  </a:solidFill>
                  <a:latin typeface="Calibri"/>
                </a:rPr>
                <a:t>Legend</a:t>
              </a:r>
            </a:p>
          </p:txBody>
        </p:sp>
        <p:sp>
          <p:nvSpPr>
            <p:cNvPr id="36" name="Legend2"/>
            <p:cNvSpPr>
              <a:spLocks noChangeArrowheads="1"/>
            </p:cNvSpPr>
            <p:nvPr/>
          </p:nvSpPr>
          <p:spPr bwMode="auto">
            <a:xfrm>
              <a:off x="5104" y="344"/>
              <a:ext cx="21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rgbClr val="E71921"/>
                </a:buClr>
              </a:pPr>
              <a:r>
                <a:rPr lang="en-US" sz="1200" dirty="0">
                  <a:solidFill>
                    <a:srgbClr val="000000"/>
                  </a:solidFill>
                  <a:latin typeface="Calibri"/>
                </a:rPr>
                <a:t>Legend</a:t>
              </a:r>
            </a:p>
          </p:txBody>
        </p:sp>
        <p:sp>
          <p:nvSpPr>
            <p:cNvPr id="37" name="Legend3"/>
            <p:cNvSpPr>
              <a:spLocks noChangeArrowheads="1"/>
            </p:cNvSpPr>
            <p:nvPr/>
          </p:nvSpPr>
          <p:spPr bwMode="auto">
            <a:xfrm>
              <a:off x="5104" y="520"/>
              <a:ext cx="21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rgbClr val="E71921"/>
                </a:buClr>
              </a:pPr>
              <a:r>
                <a:rPr lang="en-US" sz="1200" dirty="0">
                  <a:solidFill>
                    <a:srgbClr val="000000"/>
                  </a:solidFill>
                  <a:latin typeface="Calibri"/>
                </a:rPr>
                <a:t>Legend</a:t>
              </a:r>
            </a:p>
          </p:txBody>
        </p:sp>
      </p:grpSp>
      <p:grpSp>
        <p:nvGrpSpPr>
          <p:cNvPr id="6" name="McKSticker" hidden="1"/>
          <p:cNvGrpSpPr/>
          <p:nvPr/>
        </p:nvGrpSpPr>
        <p:grpSpPr bwMode="auto">
          <a:xfrm>
            <a:off x="11181749" y="326465"/>
            <a:ext cx="886253" cy="213160"/>
            <a:chOff x="8084887" y="285750"/>
            <a:chExt cx="656484" cy="213160"/>
          </a:xfrm>
        </p:grpSpPr>
        <p:sp>
          <p:nvSpPr>
            <p:cNvPr id="39" name="StickerRectangle"/>
            <p:cNvSpPr>
              <a:spLocks noChangeArrowheads="1"/>
            </p:cNvSpPr>
            <p:nvPr/>
          </p:nvSpPr>
          <p:spPr bwMode="auto">
            <a:xfrm>
              <a:off x="8085475" y="285750"/>
              <a:ext cx="655307" cy="212366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895350">
                <a:buClr>
                  <a:srgbClr val="E71921"/>
                </a:buClr>
              </a:pPr>
              <a:r>
                <a:rPr lang="en-US" sz="1200" dirty="0">
                  <a:solidFill>
                    <a:srgbClr val="808080"/>
                  </a:solidFill>
                  <a:latin typeface="Calibri"/>
                </a:rPr>
                <a:t>PRELIMINARY</a:t>
              </a:r>
            </a:p>
          </p:txBody>
        </p:sp>
        <p:cxnSp>
          <p:nvCxnSpPr>
            <p:cNvPr id="40" name="AutoShape 31"/>
            <p:cNvCxnSpPr>
              <a:cxnSpLocks noChangeShapeType="1"/>
              <a:stCxn id="39" idx="2"/>
              <a:endCxn id="39" idx="4"/>
            </p:cNvCxnSpPr>
            <p:nvPr/>
          </p:nvCxnSpPr>
          <p:spPr bwMode="auto">
            <a:xfrm rot="16200000" flipH="1">
              <a:off x="7979292" y="392139"/>
              <a:ext cx="212366" cy="117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" name="AutoShape 32"/>
            <p:cNvCxnSpPr>
              <a:cxnSpLocks noChangeShapeType="1"/>
              <a:stCxn id="39" idx="4"/>
              <a:endCxn id="39" idx="6"/>
            </p:cNvCxnSpPr>
            <p:nvPr/>
          </p:nvCxnSpPr>
          <p:spPr bwMode="auto">
            <a:xfrm rot="16200000" flipH="1">
              <a:off x="8412924" y="170462"/>
              <a:ext cx="1588" cy="655307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" name="McK Slide Elements" hidden="1"/>
          <p:cNvGrpSpPr/>
          <p:nvPr/>
        </p:nvGrpSpPr>
        <p:grpSpPr bwMode="auto">
          <a:xfrm>
            <a:off x="337195" y="6358219"/>
            <a:ext cx="9998446" cy="377509"/>
            <a:chOff x="249774" y="6358202"/>
            <a:chExt cx="7406256" cy="377509"/>
          </a:xfrm>
        </p:grpSpPr>
        <p:sp>
          <p:nvSpPr>
            <p:cNvPr id="64" name="McK 4. Footnote"/>
            <p:cNvSpPr txBox="1">
              <a:spLocks noChangeArrowheads="1"/>
            </p:cNvSpPr>
            <p:nvPr/>
          </p:nvSpPr>
          <p:spPr bwMode="auto">
            <a:xfrm>
              <a:off x="249774" y="6358202"/>
              <a:ext cx="7406256" cy="153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b">
              <a:spAutoFit/>
            </a:bodyPr>
            <a:lstStyle>
              <a:lvl1pPr marL="104775" indent="-104775" defTabSz="89535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93663" indent="-93663"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/>
                </a:rPr>
                <a:t>1 Footnote</a:t>
              </a:r>
              <a:endParaRPr lang="en-US" sz="1000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65" name="McK 5. Source"/>
            <p:cNvSpPr>
              <a:spLocks noChangeArrowheads="1"/>
            </p:cNvSpPr>
            <p:nvPr/>
          </p:nvSpPr>
          <p:spPr bwMode="auto">
            <a:xfrm>
              <a:off x="249774" y="6581823"/>
              <a:ext cx="7406256" cy="153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b" anchorCtr="0">
              <a:spAutoFit/>
            </a:bodyPr>
            <a:lstStyle/>
            <a:p>
              <a:pPr marL="417513" indent="-417513" defTabSz="895350">
                <a:tabLst>
                  <a:tab pos="428625" algn="l"/>
                </a:tabLst>
              </a:pPr>
              <a:r>
                <a:rPr lang="en-US" sz="1000" smtClean="0">
                  <a:solidFill>
                    <a:srgbClr val="000000"/>
                  </a:solidFill>
                  <a:latin typeface="Calibri"/>
                </a:rPr>
                <a:t>Source: Source</a:t>
              </a:r>
              <a:endParaRPr lang="en-US" sz="1000" dirty="0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8" name="LegendMoons" hidden="1"/>
          <p:cNvGrpSpPr/>
          <p:nvPr/>
        </p:nvGrpSpPr>
        <p:grpSpPr bwMode="auto">
          <a:xfrm>
            <a:off x="11027980" y="326467"/>
            <a:ext cx="882074" cy="1306515"/>
            <a:chOff x="5428012" y="273840"/>
            <a:chExt cx="653388" cy="1306516"/>
          </a:xfrm>
        </p:grpSpPr>
        <p:sp>
          <p:nvSpPr>
            <p:cNvPr id="61" name="Legend1"/>
            <p:cNvSpPr>
              <a:spLocks noChangeArrowheads="1"/>
            </p:cNvSpPr>
            <p:nvPr/>
          </p:nvSpPr>
          <p:spPr bwMode="auto">
            <a:xfrm>
              <a:off x="5748687" y="286540"/>
              <a:ext cx="332713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rgbClr val="E71921"/>
                </a:buClr>
              </a:pPr>
              <a:r>
                <a:rPr lang="en-US" sz="1200" dirty="0">
                  <a:solidFill>
                    <a:srgbClr val="000000"/>
                  </a:solidFill>
                  <a:latin typeface="Calibri"/>
                </a:rPr>
                <a:t>Legend</a:t>
              </a:r>
            </a:p>
          </p:txBody>
        </p:sp>
        <p:sp>
          <p:nvSpPr>
            <p:cNvPr id="62" name="Legend2"/>
            <p:cNvSpPr>
              <a:spLocks noChangeArrowheads="1"/>
            </p:cNvSpPr>
            <p:nvPr/>
          </p:nvSpPr>
          <p:spPr bwMode="auto">
            <a:xfrm>
              <a:off x="5748687" y="561178"/>
              <a:ext cx="332713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rgbClr val="E71921"/>
                </a:buClr>
              </a:pPr>
              <a:r>
                <a:rPr lang="en-US" sz="1200" dirty="0">
                  <a:solidFill>
                    <a:srgbClr val="000000"/>
                  </a:solidFill>
                  <a:latin typeface="Calibri"/>
                </a:rPr>
                <a:t>Legend</a:t>
              </a:r>
            </a:p>
          </p:txBody>
        </p:sp>
        <p:sp>
          <p:nvSpPr>
            <p:cNvPr id="69" name="Legend3"/>
            <p:cNvSpPr>
              <a:spLocks noChangeArrowheads="1"/>
            </p:cNvSpPr>
            <p:nvPr/>
          </p:nvSpPr>
          <p:spPr bwMode="auto">
            <a:xfrm>
              <a:off x="5748687" y="835817"/>
              <a:ext cx="332713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rgbClr val="E71921"/>
                </a:buClr>
              </a:pPr>
              <a:r>
                <a:rPr lang="en-US" sz="1200" dirty="0">
                  <a:solidFill>
                    <a:srgbClr val="000000"/>
                  </a:solidFill>
                  <a:latin typeface="Calibri"/>
                </a:rPr>
                <a:t>Legend</a:t>
              </a:r>
            </a:p>
          </p:txBody>
        </p:sp>
        <p:sp>
          <p:nvSpPr>
            <p:cNvPr id="70" name="Legend4"/>
            <p:cNvSpPr>
              <a:spLocks noChangeArrowheads="1"/>
            </p:cNvSpPr>
            <p:nvPr/>
          </p:nvSpPr>
          <p:spPr bwMode="auto">
            <a:xfrm>
              <a:off x="5748687" y="1107280"/>
              <a:ext cx="332713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rgbClr val="E71921"/>
                </a:buClr>
              </a:pPr>
              <a:r>
                <a:rPr lang="en-US" sz="1200" dirty="0">
                  <a:solidFill>
                    <a:srgbClr val="000000"/>
                  </a:solidFill>
                  <a:latin typeface="Calibri"/>
                </a:rPr>
                <a:t>Legend</a:t>
              </a:r>
            </a:p>
          </p:txBody>
        </p:sp>
        <p:sp>
          <p:nvSpPr>
            <p:cNvPr id="71" name="Legend5"/>
            <p:cNvSpPr>
              <a:spLocks noChangeArrowheads="1"/>
            </p:cNvSpPr>
            <p:nvPr/>
          </p:nvSpPr>
          <p:spPr bwMode="auto">
            <a:xfrm>
              <a:off x="5748687" y="1383506"/>
              <a:ext cx="332713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rgbClr val="E71921"/>
                </a:buClr>
              </a:pPr>
              <a:r>
                <a:rPr lang="en-US" sz="1200" dirty="0">
                  <a:solidFill>
                    <a:srgbClr val="000000"/>
                  </a:solidFill>
                  <a:latin typeface="Calibri"/>
                </a:rPr>
                <a:t>Legend</a:t>
              </a:r>
            </a:p>
          </p:txBody>
        </p:sp>
        <p:grpSp>
          <p:nvGrpSpPr>
            <p:cNvPr id="9" name="MoonLegend1"/>
            <p:cNvGrpSpPr>
              <a:grpSpLocks noChangeAspect="1"/>
            </p:cNvGrpSpPr>
            <p:nvPr userDrawn="1">
              <p:custDataLst>
                <p:tags r:id="rId7"/>
              </p:custDataLst>
            </p:nvPr>
          </p:nvGrpSpPr>
          <p:grpSpPr bwMode="auto">
            <a:xfrm>
              <a:off x="5428012" y="273840"/>
              <a:ext cx="209550" cy="209551"/>
              <a:chOff x="1694" y="2044"/>
              <a:chExt cx="160" cy="160"/>
            </a:xfrm>
          </p:grpSpPr>
          <p:sp>
            <p:nvSpPr>
              <p:cNvPr id="90" name="Oval 41"/>
              <p:cNvSpPr>
                <a:spLocks noChangeAspect="1"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 dirty="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91" name="Arc 42"/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 dirty="0">
                  <a:solidFill>
                    <a:srgbClr val="000000"/>
                  </a:solidFill>
                  <a:latin typeface="Calibri"/>
                </a:endParaRPr>
              </a:p>
            </p:txBody>
          </p:sp>
        </p:grpSp>
        <p:grpSp>
          <p:nvGrpSpPr>
            <p:cNvPr id="12" name="MoonLegend2"/>
            <p:cNvGrpSpPr>
              <a:grpSpLocks noChangeAspect="1"/>
            </p:cNvGrpSpPr>
            <p:nvPr userDrawn="1">
              <p:custDataLst>
                <p:tags r:id="rId8"/>
              </p:custDataLst>
            </p:nvPr>
          </p:nvGrpSpPr>
          <p:grpSpPr bwMode="auto">
            <a:xfrm>
              <a:off x="5428012" y="548081"/>
              <a:ext cx="209550" cy="209551"/>
              <a:chOff x="1694" y="2044"/>
              <a:chExt cx="160" cy="160"/>
            </a:xfrm>
          </p:grpSpPr>
          <p:sp>
            <p:nvSpPr>
              <p:cNvPr id="88" name="Oval 41"/>
              <p:cNvSpPr>
                <a:spLocks noChangeAspect="1"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 dirty="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89" name="Arc 42"/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 dirty="0">
                  <a:solidFill>
                    <a:srgbClr val="000000"/>
                  </a:solidFill>
                  <a:latin typeface="Calibri"/>
                </a:endParaRPr>
              </a:p>
            </p:txBody>
          </p:sp>
        </p:grpSp>
        <p:grpSp>
          <p:nvGrpSpPr>
            <p:cNvPr id="13" name="MoonLegend3"/>
            <p:cNvGrpSpPr>
              <a:grpSpLocks noChangeAspect="1"/>
            </p:cNvGrpSpPr>
            <p:nvPr userDrawn="1">
              <p:custDataLst>
                <p:tags r:id="rId9"/>
              </p:custDataLst>
            </p:nvPr>
          </p:nvGrpSpPr>
          <p:grpSpPr bwMode="auto">
            <a:xfrm>
              <a:off x="5428012" y="822322"/>
              <a:ext cx="209550" cy="209551"/>
              <a:chOff x="1694" y="2044"/>
              <a:chExt cx="160" cy="160"/>
            </a:xfrm>
          </p:grpSpPr>
          <p:sp>
            <p:nvSpPr>
              <p:cNvPr id="86" name="Oval 41"/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 dirty="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87" name="Arc 42"/>
              <p:cNvSpPr>
                <a:spLocks noChangeAspect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 dirty="0">
                  <a:solidFill>
                    <a:srgbClr val="000000"/>
                  </a:solidFill>
                  <a:latin typeface="Calibri"/>
                </a:endParaRPr>
              </a:p>
            </p:txBody>
          </p:sp>
        </p:grpSp>
        <p:grpSp>
          <p:nvGrpSpPr>
            <p:cNvPr id="14" name="MoonLegend4"/>
            <p:cNvGrpSpPr>
              <a:grpSpLocks noChangeAspect="1"/>
            </p:cNvGrpSpPr>
            <p:nvPr userDrawn="1">
              <p:custDataLst>
                <p:tags r:id="rId10"/>
              </p:custDataLst>
            </p:nvPr>
          </p:nvGrpSpPr>
          <p:grpSpPr bwMode="auto">
            <a:xfrm>
              <a:off x="5428012" y="1096563"/>
              <a:ext cx="209550" cy="209551"/>
              <a:chOff x="1694" y="2044"/>
              <a:chExt cx="160" cy="160"/>
            </a:xfrm>
          </p:grpSpPr>
          <p:sp>
            <p:nvSpPr>
              <p:cNvPr id="84" name="Oval 41"/>
              <p:cNvSpPr>
                <a:spLocks noChangeAspect="1"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 dirty="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85" name="Arc 42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 dirty="0">
                  <a:solidFill>
                    <a:srgbClr val="000000"/>
                  </a:solidFill>
                  <a:latin typeface="Calibri"/>
                </a:endParaRPr>
              </a:p>
            </p:txBody>
          </p:sp>
        </p:grpSp>
        <p:grpSp>
          <p:nvGrpSpPr>
            <p:cNvPr id="15" name="MoonLegend5"/>
            <p:cNvGrpSpPr>
              <a:grpSpLocks noChangeAspect="1"/>
            </p:cNvGrpSpPr>
            <p:nvPr userDrawn="1">
              <p:custDataLst>
                <p:tags r:id="rId11"/>
              </p:custDataLst>
            </p:nvPr>
          </p:nvGrpSpPr>
          <p:grpSpPr bwMode="auto">
            <a:xfrm>
              <a:off x="5428012" y="1370805"/>
              <a:ext cx="209550" cy="209551"/>
              <a:chOff x="1694" y="2044"/>
              <a:chExt cx="160" cy="160"/>
            </a:xfrm>
          </p:grpSpPr>
          <p:sp>
            <p:nvSpPr>
              <p:cNvPr id="82" name="Oval 41"/>
              <p:cNvSpPr>
                <a:spLocks noChangeAspect="1"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 dirty="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83" name="Arc 42"/>
              <p:cNvSpPr>
                <a:spLocks noChangeAspect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 dirty="0">
                  <a:solidFill>
                    <a:srgbClr val="000000"/>
                  </a:solidFill>
                  <a:latin typeface="Calibri"/>
                </a:endParaRPr>
              </a:p>
            </p:txBody>
          </p:sp>
        </p:grpSp>
      </p:grpSp>
      <p:pic>
        <p:nvPicPr>
          <p:cNvPr id="12386" name="Picture 98" descr="http://grafolit.si/images/clients/app-logo.png"/>
          <p:cNvPicPr>
            <a:picLocks noChangeAspect="1" noChangeArrowheads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84" y="6510171"/>
            <a:ext cx="979155" cy="27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4"/>
          <p:cNvGrpSpPr/>
          <p:nvPr/>
        </p:nvGrpSpPr>
        <p:grpSpPr bwMode="auto">
          <a:xfrm>
            <a:off x="1" y="0"/>
            <a:ext cx="192883" cy="6858000"/>
            <a:chOff x="0" y="0"/>
            <a:chExt cx="142876" cy="6858000"/>
          </a:xfrm>
        </p:grpSpPr>
        <p:sp>
          <p:nvSpPr>
            <p:cNvPr id="77" name="Rectangle 76"/>
            <p:cNvSpPr>
              <a:spLocks/>
            </p:cNvSpPr>
            <p:nvPr userDrawn="1"/>
          </p:nvSpPr>
          <p:spPr bwMode="auto">
            <a:xfrm>
              <a:off x="0" y="0"/>
              <a:ext cx="142875" cy="2283853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2" name="Rectangle 91"/>
            <p:cNvSpPr>
              <a:spLocks/>
            </p:cNvSpPr>
            <p:nvPr userDrawn="1"/>
          </p:nvSpPr>
          <p:spPr bwMode="auto">
            <a:xfrm>
              <a:off x="0" y="2285758"/>
              <a:ext cx="142875" cy="4572242"/>
            </a:xfrm>
            <a:prstGeom prst="rect">
              <a:avLst/>
            </a:prstGeom>
            <a:solidFill>
              <a:schemeClr val="accent3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93" name="Straight Connector 92"/>
            <p:cNvCxnSpPr>
              <a:cxnSpLocks/>
            </p:cNvCxnSpPr>
            <p:nvPr userDrawn="1"/>
          </p:nvCxnSpPr>
          <p:spPr bwMode="auto">
            <a:xfrm flipV="1">
              <a:off x="1" y="2285756"/>
              <a:ext cx="142875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Slide Number"/>
          <p:cNvSpPr txBox="1">
            <a:spLocks/>
          </p:cNvSpPr>
          <p:nvPr/>
        </p:nvSpPr>
        <p:spPr bwMode="auto">
          <a:xfrm>
            <a:off x="10784976" y="6581824"/>
            <a:ext cx="150682" cy="153888"/>
          </a:xfrm>
          <a:prstGeom prst="rect">
            <a:avLst/>
          </a:prstGeom>
        </p:spPr>
        <p:txBody>
          <a:bodyPr vert="horz" wrap="none" lIns="0" tIns="0" rIns="0" bIns="0" rtlCol="0" anchor="b" anchorCtr="0">
            <a:sp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algn="r"/>
            <a:fld id="{42C328C1-A84F-4A39-A664-DBA00541A8C6}" type="slidenum">
              <a:rPr lang="en-US" smtClean="0">
                <a:solidFill>
                  <a:srgbClr val="000000"/>
                </a:solidFill>
              </a:rPr>
              <a:pPr algn="r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39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4" r:id="rId1"/>
    <p:sldLayoutId id="2147484035" r:id="rId2"/>
    <p:sldLayoutId id="2147484037" r:id="rId3"/>
  </p:sldLayoutIdLst>
  <p:hf hdr="0" ftr="0" dt="0"/>
  <p:txStyles>
    <p:titleStyle>
      <a:lvl1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sz="2200" b="1" baseline="0">
          <a:solidFill>
            <a:schemeClr val="tx2"/>
          </a:solidFill>
          <a:latin typeface="+mj-lt"/>
          <a:ea typeface="Arial Unicode MS" pitchFamily="34" charset="-128"/>
          <a:cs typeface="Arial Unicode MS" pitchFamily="34" charset="-128"/>
        </a:defRPr>
      </a:lvl1pPr>
      <a:lvl2pPr algn="l" defTabSz="913526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2pPr>
      <a:lvl3pPr algn="l" defTabSz="913526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3pPr>
      <a:lvl4pPr algn="l" defTabSz="913526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4pPr>
      <a:lvl5pPr algn="l" defTabSz="913526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5pPr>
      <a:lvl6pPr marL="466481" algn="l" defTabSz="913526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6pPr>
      <a:lvl7pPr marL="932962" algn="l" defTabSz="913526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7pPr>
      <a:lvl8pPr marL="1399443" algn="l" defTabSz="913526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8pPr>
      <a:lvl9pPr marL="1865925" algn="l" defTabSz="913526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9pPr>
    </p:titleStyle>
    <p:bodyStyle>
      <a:lvl1pPr marL="0" indent="0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defRPr sz="1600" baseline="0">
          <a:solidFill>
            <a:schemeClr val="tx1"/>
          </a:solidFill>
          <a:latin typeface="+mn-lt"/>
          <a:ea typeface="Arial Unicode MS" pitchFamily="34" charset="-128"/>
          <a:cs typeface="Arial Unicode MS" pitchFamily="34" charset="-128"/>
        </a:defRPr>
      </a:lvl1pPr>
      <a:lvl2pPr marL="197607" indent="-195987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pitchFamily="34" charset="0"/>
        <a:buChar char="•"/>
        <a:defRPr sz="1600" baseline="0">
          <a:solidFill>
            <a:schemeClr val="tx1"/>
          </a:solidFill>
          <a:latin typeface="+mn-lt"/>
          <a:ea typeface="Arial Unicode MS" pitchFamily="34" charset="-128"/>
          <a:cs typeface="Arial Unicode MS" pitchFamily="34" charset="-128"/>
        </a:defRPr>
      </a:lvl2pPr>
      <a:lvl3pPr marL="466481" indent="-267255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00" baseline="0">
          <a:solidFill>
            <a:schemeClr val="tx1"/>
          </a:solidFill>
          <a:latin typeface="+mn-lt"/>
          <a:ea typeface="Arial Unicode MS" pitchFamily="34" charset="-128"/>
          <a:cs typeface="Arial Unicode MS" pitchFamily="34" charset="-128"/>
        </a:defRPr>
      </a:lvl3pPr>
      <a:lvl4pPr marL="626835" indent="-158733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pitchFamily="34" charset="0"/>
        <a:buChar char="•"/>
        <a:defRPr sz="1600" baseline="0">
          <a:solidFill>
            <a:schemeClr val="tx1"/>
          </a:solidFill>
          <a:latin typeface="+mn-lt"/>
          <a:ea typeface="Arial Unicode MS" pitchFamily="34" charset="-128"/>
          <a:cs typeface="Arial Unicode MS" pitchFamily="34" charset="-128"/>
        </a:defRPr>
      </a:lvl4pPr>
      <a:lvl5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 baseline="0">
          <a:solidFill>
            <a:schemeClr val="tx1"/>
          </a:solidFill>
          <a:latin typeface="+mn-lt"/>
          <a:ea typeface="Arial Unicode MS" pitchFamily="34" charset="-128"/>
          <a:cs typeface="Arial Unicode MS" pitchFamily="34" charset="-128"/>
        </a:defRPr>
      </a:lvl5pPr>
      <a:lvl6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 baseline="0">
          <a:solidFill>
            <a:schemeClr val="tx1"/>
          </a:solidFill>
          <a:latin typeface="+mn-lt"/>
        </a:defRPr>
      </a:lvl6pPr>
      <a:lvl7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 baseline="0">
          <a:solidFill>
            <a:schemeClr val="tx1"/>
          </a:solidFill>
          <a:latin typeface="+mn-lt"/>
        </a:defRPr>
      </a:lvl7pPr>
      <a:lvl8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 baseline="0">
          <a:solidFill>
            <a:schemeClr val="tx1"/>
          </a:solidFill>
          <a:latin typeface="+mn-lt"/>
        </a:defRPr>
      </a:lvl8pPr>
      <a:lvl9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 baseline="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481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962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443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925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2406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887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5368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1849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/>
          <p:cNvGraphicFramePr>
            <a:graphicFrameLocks noChangeAspect="1"/>
          </p:cNvGraphicFramePr>
          <p:nvPr/>
        </p:nvGraphicFramePr>
        <p:xfrm>
          <a:off x="2009" y="1594"/>
          <a:ext cx="197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1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5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9" y="1594"/>
                        <a:ext cx="1978" cy="1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ooterSimple"/>
          <p:cNvSpPr/>
          <p:nvPr/>
        </p:nvSpPr>
        <p:spPr>
          <a:xfrm>
            <a:off x="569745" y="6699600"/>
            <a:ext cx="803022" cy="1077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700" dirty="0">
              <a:solidFill>
                <a:srgbClr val="808080"/>
              </a:solidFill>
            </a:endParaRPr>
          </a:p>
        </p:txBody>
      </p:sp>
      <p:sp>
        <p:nvSpPr>
          <p:cNvPr id="8" name="Line 115"/>
          <p:cNvSpPr>
            <a:spLocks noChangeShapeType="1"/>
          </p:cNvSpPr>
          <p:nvPr/>
        </p:nvSpPr>
        <p:spPr bwMode="auto">
          <a:xfrm flipH="1">
            <a:off x="0" y="602578"/>
            <a:ext cx="12344400" cy="0"/>
          </a:xfrm>
          <a:prstGeom prst="line">
            <a:avLst/>
          </a:prstGeom>
          <a:noFill/>
          <a:ln w="28575" cmpd="sng">
            <a:solidFill>
              <a:srgbClr val="C41300"/>
            </a:solidFill>
            <a:round/>
          </a:ln>
          <a:effectLst>
            <a:outerShdw dist="25400" dir="5400000" algn="ctr" rotWithShape="0">
              <a:srgbClr val="FF0000"/>
            </a:outerShdw>
          </a:effec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11" name="Rectangle 2"/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325388" y="6669447"/>
            <a:ext cx="2314736" cy="169277"/>
          </a:xfrm>
          <a:prstGeom prst="rect">
            <a:avLst/>
          </a:prstGeom>
          <a:noFill/>
          <a:ln w="12700" algn="ctr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sz="1100" b="1" smtClean="0">
                <a:solidFill>
                  <a:srgbClr val="C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Confidential – for internal use only</a:t>
            </a:r>
            <a:endParaRPr lang="en-US" sz="1100" b="1" dirty="0">
              <a:solidFill>
                <a:srgbClr val="C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Slide Number Placeholder 3"/>
          <p:cNvSpPr txBox="1"/>
          <p:nvPr/>
        </p:nvSpPr>
        <p:spPr>
          <a:xfrm>
            <a:off x="11971685" y="6569109"/>
            <a:ext cx="372739" cy="288925"/>
          </a:xfrm>
          <a:prstGeom prst="rect">
            <a:avLst/>
          </a:prstGeom>
        </p:spPr>
        <p:txBody>
          <a:bodyPr lIns="45720" tIns="18288" rIns="45720" bIns="1828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fld id="{92EA4FBF-0D63-4A42-9779-2E9D0749F1E8}" type="slidenum">
              <a:rPr lang="en-US" sz="1000" b="1" smtClean="0">
                <a:solidFill>
                  <a:prstClr val="black"/>
                </a:solidFill>
                <a:latin typeface="Arial"/>
                <a:ea typeface="+mn-ea"/>
              </a:rPr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t>‹#›</a:t>
            </a:fld>
            <a:endParaRPr lang="en-US" sz="1000" b="1" dirty="0">
              <a:solidFill>
                <a:prstClr val="black"/>
              </a:solidFill>
              <a:latin typeface="Arial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4482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1" r:id="rId1"/>
    <p:sldLayoutId id="2147484042" r:id="rId2"/>
    <p:sldLayoutId id="2147484043" r:id="rId3"/>
    <p:sldLayoutId id="2147484044" r:id="rId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385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385"/>
        </a:spcBef>
        <a:buClr>
          <a:srgbClr val="760000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ts val="385"/>
        </a:spcBef>
        <a:buClr>
          <a:srgbClr val="760000"/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76680" indent="-233045" algn="l" defTabSz="914400" rtl="0" eaLnBrk="1" latinLnBrk="0" hangingPunct="1">
        <a:spcBef>
          <a:spcPts val="385"/>
        </a:spcBef>
        <a:buClr>
          <a:srgbClr val="760000"/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9305" indent="-230505" algn="l" defTabSz="914400" rtl="0" eaLnBrk="1" latinLnBrk="0" hangingPunct="1">
        <a:spcBef>
          <a:spcPts val="385"/>
        </a:spcBef>
        <a:buClr>
          <a:srgbClr val="760000"/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"/>
          <p:cNvGraphicFramePr>
            <a:graphicFrameLocks/>
          </p:cNvGraphicFramePr>
          <p:nvPr/>
        </p:nvGraphicFramePr>
        <p:xfrm>
          <a:off x="13" y="0"/>
          <a:ext cx="218599" cy="1619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" r:id="rId14" imgW="360" imgH="360" progId="">
                  <p:embed/>
                </p:oleObj>
              </mc:Choice>
              <mc:Fallback>
                <p:oleObj r:id="rId14" imgW="360" imgH="360" progId="">
                  <p:embed/>
                  <p:pic>
                    <p:nvPicPr>
                      <p:cNvPr id="0" name="Picture 605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" y="0"/>
                        <a:ext cx="218599" cy="16192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6" name="Picture 163" descr="http://www.certipedia.com/quality_mark_images/000/025/192/original/Tjiwi_kimia_logo.jpg?1372229889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0460618" y="238126"/>
            <a:ext cx="1630917" cy="360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33250" y="2520979"/>
            <a:ext cx="592574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Text</a:t>
            </a:r>
          </a:p>
        </p:txBody>
      </p:sp>
      <p:sp>
        <p:nvSpPr>
          <p:cNvPr id="3078" name="Title Placeholder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36486" y="238125"/>
            <a:ext cx="9997677" cy="338554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Click to edit Master title style</a:t>
            </a:r>
          </a:p>
        </p:txBody>
      </p:sp>
      <p:sp>
        <p:nvSpPr>
          <p:cNvPr id="2" name="McK 1. On-page tracker" hidden="1"/>
          <p:cNvSpPr>
            <a:spLocks noChangeArrowheads="1"/>
          </p:cNvSpPr>
          <p:nvPr/>
        </p:nvSpPr>
        <p:spPr bwMode="auto">
          <a:xfrm>
            <a:off x="336471" y="6350"/>
            <a:ext cx="663900" cy="215444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z="140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TRACKER</a:t>
            </a:r>
            <a:endParaRPr lang="en-US" altLang="en-US">
              <a:latin typeface="Arial" pitchFamily="34" charset="0"/>
            </a:endParaRPr>
          </a:p>
        </p:txBody>
      </p:sp>
      <p:sp>
        <p:nvSpPr>
          <p:cNvPr id="3079" name="McK 3. Unit of measure" hidden="1"/>
          <p:cNvSpPr>
            <a:spLocks noChangeArrowheads="1"/>
          </p:cNvSpPr>
          <p:nvPr/>
        </p:nvSpPr>
        <p:spPr bwMode="auto">
          <a:xfrm>
            <a:off x="336486" y="592168"/>
            <a:ext cx="9997677" cy="246221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mtClean="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Unit of measure</a:t>
            </a:r>
            <a:endParaRPr lang="en-US" altLang="en-US" dirty="0">
              <a:latin typeface="Arial" pitchFamily="34" charset="0"/>
            </a:endParaRPr>
          </a:p>
        </p:txBody>
      </p:sp>
      <p:grpSp>
        <p:nvGrpSpPr>
          <p:cNvPr id="3081" name="Group 8" hidden="1"/>
          <p:cNvGrpSpPr>
            <a:grpSpLocks/>
          </p:cNvGrpSpPr>
          <p:nvPr/>
        </p:nvGrpSpPr>
        <p:grpSpPr bwMode="auto">
          <a:xfrm>
            <a:off x="3133250" y="1884946"/>
            <a:ext cx="5925741" cy="574129"/>
            <a:chOff x="0" y="-34"/>
            <a:chExt cx="2686" cy="355"/>
          </a:xfrm>
        </p:grpSpPr>
        <p:cxnSp>
          <p:nvCxnSpPr>
            <p:cNvPr id="3126" name="AutoShape 249"/>
            <p:cNvCxnSpPr>
              <a:cxnSpLocks noChangeShapeType="1"/>
            </p:cNvCxnSpPr>
            <p:nvPr/>
          </p:nvCxnSpPr>
          <p:spPr bwMode="auto">
            <a:xfrm>
              <a:off x="0" y="320"/>
              <a:ext cx="2686" cy="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sp>
          <p:nvSpPr>
            <p:cNvPr id="3" name="AutoShape 250"/>
            <p:cNvSpPr>
              <a:spLocks noChangeArrowheads="1"/>
            </p:cNvSpPr>
            <p:nvPr/>
          </p:nvSpPr>
          <p:spPr bwMode="auto">
            <a:xfrm>
              <a:off x="0" y="-34"/>
              <a:ext cx="2686" cy="35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18288" anchor="b">
              <a:spAutoFit/>
            </a:bodyPr>
            <a:lstStyle/>
            <a:p>
              <a:pPr>
                <a:buFont typeface="Arial" pitchFamily="34" charset="0"/>
                <a:buNone/>
                <a:defRPr/>
              </a:pPr>
              <a:r>
                <a:rPr lang="en-US" sz="1800" b="1" dirty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Title</a:t>
              </a:r>
              <a:endParaRPr lang="en-US" altLang="en-US" sz="1800" b="1" dirty="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  <a:p>
              <a:pPr>
                <a:buFont typeface="Arial" pitchFamily="34" charset="0"/>
                <a:buNone/>
                <a:defRPr/>
              </a:pPr>
              <a:r>
                <a:rPr lang="en-US" sz="1800" smtClean="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Unit of measure</a:t>
              </a:r>
              <a:endParaRPr lang="en-US" altLang="en-US" dirty="0">
                <a:latin typeface="Arial" pitchFamily="34" charset="0"/>
              </a:endParaRPr>
            </a:p>
          </p:txBody>
        </p:sp>
      </p:grpSp>
      <p:grpSp>
        <p:nvGrpSpPr>
          <p:cNvPr id="3082" name="Group 11" hidden="1"/>
          <p:cNvGrpSpPr>
            <a:grpSpLocks/>
          </p:cNvGrpSpPr>
          <p:nvPr/>
        </p:nvGrpSpPr>
        <p:grpSpPr bwMode="auto">
          <a:xfrm>
            <a:off x="11118545" y="657225"/>
            <a:ext cx="792958" cy="996950"/>
            <a:chOff x="0" y="0"/>
            <a:chExt cx="370" cy="628"/>
          </a:xfrm>
        </p:grpSpPr>
        <p:sp>
          <p:nvSpPr>
            <p:cNvPr id="4" name="Legend1"/>
            <p:cNvSpPr>
              <a:spLocks noChangeArrowheads="1"/>
            </p:cNvSpPr>
            <p:nvPr/>
          </p:nvSpPr>
          <p:spPr bwMode="auto">
            <a:xfrm>
              <a:off x="160" y="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5" name="LegendRectangle1"/>
            <p:cNvSpPr>
              <a:spLocks noChangeArrowheads="1"/>
            </p:cNvSpPr>
            <p:nvPr/>
          </p:nvSpPr>
          <p:spPr bwMode="auto">
            <a:xfrm>
              <a:off x="0" y="7"/>
              <a:ext cx="104" cy="101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6" name="Legend2"/>
            <p:cNvSpPr>
              <a:spLocks noChangeArrowheads="1"/>
            </p:cNvSpPr>
            <p:nvPr/>
          </p:nvSpPr>
          <p:spPr bwMode="auto">
            <a:xfrm>
              <a:off x="160" y="17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7" name="LegendRectangle2"/>
            <p:cNvSpPr>
              <a:spLocks noChangeArrowheads="1"/>
            </p:cNvSpPr>
            <p:nvPr/>
          </p:nvSpPr>
          <p:spPr bwMode="auto">
            <a:xfrm>
              <a:off x="0" y="177"/>
              <a:ext cx="104" cy="101"/>
            </a:xfrm>
            <a:prstGeom prst="rect">
              <a:avLst/>
            </a:prstGeom>
            <a:solidFill>
              <a:schemeClr val="accent2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8" name="Legend3"/>
            <p:cNvSpPr>
              <a:spLocks noChangeArrowheads="1"/>
            </p:cNvSpPr>
            <p:nvPr/>
          </p:nvSpPr>
          <p:spPr bwMode="auto">
            <a:xfrm>
              <a:off x="160" y="341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3089" name="LegendRectangle3"/>
            <p:cNvSpPr>
              <a:spLocks noChangeArrowheads="1"/>
            </p:cNvSpPr>
            <p:nvPr/>
          </p:nvSpPr>
          <p:spPr bwMode="auto">
            <a:xfrm>
              <a:off x="0" y="348"/>
              <a:ext cx="104" cy="101"/>
            </a:xfrm>
            <a:prstGeom prst="rect">
              <a:avLst/>
            </a:prstGeom>
            <a:solidFill>
              <a:schemeClr val="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3090" name="Legend4"/>
            <p:cNvSpPr>
              <a:spLocks noChangeArrowheads="1"/>
            </p:cNvSpPr>
            <p:nvPr/>
          </p:nvSpPr>
          <p:spPr bwMode="auto">
            <a:xfrm>
              <a:off x="160" y="512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3091" name="LegendRectangle4"/>
            <p:cNvSpPr>
              <a:spLocks noChangeArrowheads="1"/>
            </p:cNvSpPr>
            <p:nvPr/>
          </p:nvSpPr>
          <p:spPr bwMode="auto">
            <a:xfrm>
              <a:off x="0" y="519"/>
              <a:ext cx="104" cy="101"/>
            </a:xfrm>
            <a:prstGeom prst="rect">
              <a:avLst/>
            </a:prstGeom>
            <a:solidFill>
              <a:schemeClr val="fol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3083" name="Group 20" hidden="1"/>
          <p:cNvGrpSpPr>
            <a:grpSpLocks/>
          </p:cNvGrpSpPr>
          <p:nvPr/>
        </p:nvGrpSpPr>
        <p:grpSpPr bwMode="auto">
          <a:xfrm>
            <a:off x="10702777" y="657225"/>
            <a:ext cx="1208725" cy="730250"/>
            <a:chOff x="0" y="0"/>
            <a:chExt cx="564" cy="460"/>
          </a:xfrm>
        </p:grpSpPr>
        <p:sp>
          <p:nvSpPr>
            <p:cNvPr id="3093" name="LineLegend1"/>
            <p:cNvSpPr>
              <a:spLocks noChangeShapeType="1"/>
            </p:cNvSpPr>
            <p:nvPr/>
          </p:nvSpPr>
          <p:spPr bwMode="auto">
            <a:xfrm>
              <a:off x="0" y="57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3094" name="LineLegend2"/>
            <p:cNvSpPr>
              <a:spLocks noChangeShapeType="1"/>
            </p:cNvSpPr>
            <p:nvPr/>
          </p:nvSpPr>
          <p:spPr bwMode="auto">
            <a:xfrm>
              <a:off x="0" y="226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dash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3095" name="LineLegend3"/>
            <p:cNvSpPr>
              <a:spLocks noChangeShapeType="1"/>
            </p:cNvSpPr>
            <p:nvPr/>
          </p:nvSpPr>
          <p:spPr bwMode="auto">
            <a:xfrm>
              <a:off x="0" y="401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sysDot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3096" name="Legend1"/>
            <p:cNvSpPr>
              <a:spLocks noChangeArrowheads="1"/>
            </p:cNvSpPr>
            <p:nvPr/>
          </p:nvSpPr>
          <p:spPr bwMode="auto">
            <a:xfrm>
              <a:off x="354" y="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9" name="Legend2"/>
            <p:cNvSpPr>
              <a:spLocks noChangeArrowheads="1"/>
            </p:cNvSpPr>
            <p:nvPr/>
          </p:nvSpPr>
          <p:spPr bwMode="auto">
            <a:xfrm>
              <a:off x="354" y="168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" name="Legend3"/>
            <p:cNvSpPr>
              <a:spLocks noChangeArrowheads="1"/>
            </p:cNvSpPr>
            <p:nvPr/>
          </p:nvSpPr>
          <p:spPr bwMode="auto">
            <a:xfrm>
              <a:off x="354" y="344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</p:grpSp>
      <p:grpSp>
        <p:nvGrpSpPr>
          <p:cNvPr id="3084" name="Group 27" hidden="1"/>
          <p:cNvGrpSpPr>
            <a:grpSpLocks/>
          </p:cNvGrpSpPr>
          <p:nvPr/>
        </p:nvGrpSpPr>
        <p:grpSpPr bwMode="auto">
          <a:xfrm>
            <a:off x="10874223" y="657226"/>
            <a:ext cx="1193742" cy="212726"/>
            <a:chOff x="0" y="0"/>
            <a:chExt cx="884679" cy="212367"/>
          </a:xfrm>
        </p:grpSpPr>
        <p:sp>
          <p:nvSpPr>
            <p:cNvPr id="11" name="StickerRectangle"/>
            <p:cNvSpPr>
              <a:spLocks noChangeArrowheads="1"/>
            </p:cNvSpPr>
            <p:nvPr/>
          </p:nvSpPr>
          <p:spPr bwMode="auto">
            <a:xfrm>
              <a:off x="229056" y="0"/>
              <a:ext cx="655623" cy="21200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27432" tIns="0" rIns="0" bIns="27432">
              <a:spAutoFit/>
            </a:bodyPr>
            <a:lstStyle/>
            <a:p>
              <a:pPr algn="r"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PRELIMINARY</a:t>
              </a:r>
              <a:endParaRPr lang="en-US" altLang="en-US">
                <a:latin typeface="Arial" pitchFamily="34" charset="0"/>
              </a:endParaRPr>
            </a:p>
          </p:txBody>
        </p:sp>
        <p:cxnSp>
          <p:nvCxnSpPr>
            <p:cNvPr id="12" name="AutoShape 31"/>
            <p:cNvCxnSpPr>
              <a:cxnSpLocks noChangeShapeType="1"/>
            </p:cNvCxnSpPr>
            <p:nvPr/>
          </p:nvCxnSpPr>
          <p:spPr bwMode="auto">
            <a:xfrm>
              <a:off x="0" y="0"/>
              <a:ext cx="1" cy="21236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cxnSp>
          <p:nvCxnSpPr>
            <p:cNvPr id="13" name="AutoShape 32"/>
            <p:cNvCxnSpPr>
              <a:cxnSpLocks noChangeShapeType="1"/>
            </p:cNvCxnSpPr>
            <p:nvPr/>
          </p:nvCxnSpPr>
          <p:spPr bwMode="auto">
            <a:xfrm>
              <a:off x="0" y="212366"/>
              <a:ext cx="884665" cy="1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bevel/>
              <a:headEnd/>
              <a:tailEnd/>
            </a:ln>
          </p:spPr>
        </p:cxnSp>
      </p:grpSp>
      <p:grpSp>
        <p:nvGrpSpPr>
          <p:cNvPr id="3085" name="Group 31" hidden="1"/>
          <p:cNvGrpSpPr>
            <a:grpSpLocks/>
          </p:cNvGrpSpPr>
          <p:nvPr/>
        </p:nvGrpSpPr>
        <p:grpSpPr bwMode="auto">
          <a:xfrm>
            <a:off x="336486" y="6358064"/>
            <a:ext cx="9997677" cy="377675"/>
            <a:chOff x="0" y="96"/>
            <a:chExt cx="7519134" cy="377362"/>
          </a:xfrm>
        </p:grpSpPr>
        <p:sp>
          <p:nvSpPr>
            <p:cNvPr id="3104" name="McK 4. Footnote"/>
            <p:cNvSpPr>
              <a:spLocks noChangeArrowheads="1"/>
            </p:cNvSpPr>
            <p:nvPr/>
          </p:nvSpPr>
          <p:spPr bwMode="auto">
            <a:xfrm>
              <a:off x="0" y="96"/>
              <a:ext cx="7519134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b">
              <a:spAutoFit/>
            </a:bodyPr>
            <a:lstStyle/>
            <a:p>
              <a:pPr marL="104775" indent="-104775">
                <a:buFont typeface="Arial" pitchFamily="34" charset="0"/>
                <a:buNone/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1 Footnote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3105" name="McK 5. Source"/>
            <p:cNvSpPr>
              <a:spLocks noChangeArrowheads="1"/>
            </p:cNvSpPr>
            <p:nvPr/>
          </p:nvSpPr>
          <p:spPr bwMode="auto">
            <a:xfrm>
              <a:off x="0" y="223698"/>
              <a:ext cx="7374070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marL="417513" indent="-417513">
                <a:buFont typeface="Arial" pitchFamily="34" charset="0"/>
                <a:buNone/>
                <a:tabLst>
                  <a:tab pos="428625" algn="l"/>
                </a:tabLst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Source: Source</a:t>
              </a:r>
              <a:endParaRPr lang="en-US" sz="10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3086" name="Group 34" hidden="1"/>
          <p:cNvGrpSpPr>
            <a:grpSpLocks/>
          </p:cNvGrpSpPr>
          <p:nvPr/>
        </p:nvGrpSpPr>
        <p:grpSpPr bwMode="auto">
          <a:xfrm>
            <a:off x="11028535" y="657229"/>
            <a:ext cx="882074" cy="1308099"/>
            <a:chOff x="0" y="0"/>
            <a:chExt cx="654653" cy="1306516"/>
          </a:xfrm>
        </p:grpSpPr>
        <p:sp>
          <p:nvSpPr>
            <p:cNvPr id="3107" name="Legend1"/>
            <p:cNvSpPr>
              <a:spLocks noChangeArrowheads="1"/>
            </p:cNvSpPr>
            <p:nvPr/>
          </p:nvSpPr>
          <p:spPr bwMode="auto">
            <a:xfrm>
              <a:off x="321296" y="12685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3108" name="Legend2"/>
            <p:cNvSpPr>
              <a:spLocks noChangeArrowheads="1"/>
            </p:cNvSpPr>
            <p:nvPr/>
          </p:nvSpPr>
          <p:spPr bwMode="auto">
            <a:xfrm>
              <a:off x="321296" y="286990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3109" name="Legend3"/>
            <p:cNvSpPr>
              <a:spLocks noChangeArrowheads="1"/>
            </p:cNvSpPr>
            <p:nvPr/>
          </p:nvSpPr>
          <p:spPr bwMode="auto">
            <a:xfrm>
              <a:off x="321296" y="56129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3110" name="Legend4"/>
            <p:cNvSpPr>
              <a:spLocks noChangeArrowheads="1"/>
            </p:cNvSpPr>
            <p:nvPr/>
          </p:nvSpPr>
          <p:spPr bwMode="auto">
            <a:xfrm>
              <a:off x="321296" y="83401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3111" name="Legend5"/>
            <p:cNvSpPr>
              <a:spLocks noChangeArrowheads="1"/>
            </p:cNvSpPr>
            <p:nvPr/>
          </p:nvSpPr>
          <p:spPr bwMode="auto">
            <a:xfrm>
              <a:off x="321296" y="110990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grpSp>
          <p:nvGrpSpPr>
            <p:cNvPr id="3097" name="Group 40"/>
            <p:cNvGrpSpPr>
              <a:grpSpLocks noChangeAspect="1"/>
            </p:cNvGrpSpPr>
            <p:nvPr/>
          </p:nvGrpSpPr>
          <p:grpSpPr bwMode="auto">
            <a:xfrm>
              <a:off x="0" y="0"/>
              <a:ext cx="209550" cy="209551"/>
              <a:chOff x="0" y="0"/>
              <a:chExt cx="160" cy="160"/>
            </a:xfrm>
          </p:grpSpPr>
          <p:sp>
            <p:nvSpPr>
              <p:cNvPr id="3113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3098" name="Group 43"/>
            <p:cNvGrpSpPr>
              <a:grpSpLocks noChangeAspect="1"/>
            </p:cNvGrpSpPr>
            <p:nvPr/>
          </p:nvGrpSpPr>
          <p:grpSpPr bwMode="auto">
            <a:xfrm>
              <a:off x="0" y="274241"/>
              <a:ext cx="209550" cy="209551"/>
              <a:chOff x="0" y="0"/>
              <a:chExt cx="160" cy="160"/>
            </a:xfrm>
          </p:grpSpPr>
          <p:sp>
            <p:nvSpPr>
              <p:cNvPr id="3116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3099" name="Group 46"/>
            <p:cNvGrpSpPr>
              <a:grpSpLocks noChangeAspect="1"/>
            </p:cNvGrpSpPr>
            <p:nvPr/>
          </p:nvGrpSpPr>
          <p:grpSpPr bwMode="auto">
            <a:xfrm>
              <a:off x="0" y="548482"/>
              <a:ext cx="209550" cy="209551"/>
              <a:chOff x="0" y="0"/>
              <a:chExt cx="160" cy="160"/>
            </a:xfrm>
          </p:grpSpPr>
          <p:sp>
            <p:nvSpPr>
              <p:cNvPr id="3119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3100" name="Group 49"/>
            <p:cNvGrpSpPr>
              <a:grpSpLocks noChangeAspect="1"/>
            </p:cNvGrpSpPr>
            <p:nvPr/>
          </p:nvGrpSpPr>
          <p:grpSpPr bwMode="auto">
            <a:xfrm>
              <a:off x="0" y="822723"/>
              <a:ext cx="209550" cy="209551"/>
              <a:chOff x="0" y="0"/>
              <a:chExt cx="160" cy="160"/>
            </a:xfrm>
          </p:grpSpPr>
          <p:sp>
            <p:nvSpPr>
              <p:cNvPr id="3122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3101" name="Group 52"/>
            <p:cNvGrpSpPr>
              <a:grpSpLocks noChangeAspect="1"/>
            </p:cNvGrpSpPr>
            <p:nvPr/>
          </p:nvGrpSpPr>
          <p:grpSpPr bwMode="auto">
            <a:xfrm>
              <a:off x="0" y="1096965"/>
              <a:ext cx="209550" cy="209551"/>
              <a:chOff x="0" y="0"/>
              <a:chExt cx="160" cy="160"/>
            </a:xfrm>
          </p:grpSpPr>
          <p:sp>
            <p:nvSpPr>
              <p:cNvPr id="3125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</p:grpSp>
      <p:pic>
        <p:nvPicPr>
          <p:cNvPr id="3087" name="Picture 98" descr="http://grafolit.si/images/clients/app-logo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1112124" y="6510339"/>
            <a:ext cx="979407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88" name="Group 56"/>
          <p:cNvGrpSpPr>
            <a:grpSpLocks/>
          </p:cNvGrpSpPr>
          <p:nvPr/>
        </p:nvGrpSpPr>
        <p:grpSpPr bwMode="auto">
          <a:xfrm>
            <a:off x="21" y="0"/>
            <a:ext cx="192881" cy="6858000"/>
            <a:chOff x="0" y="0"/>
            <a:chExt cx="142876" cy="6858000"/>
          </a:xfrm>
        </p:grpSpPr>
        <p:sp>
          <p:nvSpPr>
            <p:cNvPr id="3129" name="Rectangle 76"/>
            <p:cNvSpPr>
              <a:spLocks noChangeArrowheads="1"/>
            </p:cNvSpPr>
            <p:nvPr/>
          </p:nvSpPr>
          <p:spPr bwMode="auto">
            <a:xfrm>
              <a:off x="0" y="0"/>
              <a:ext cx="142876" cy="2284413"/>
            </a:xfrm>
            <a:prstGeom prst="rect">
              <a:avLst/>
            </a:prstGeom>
            <a:solidFill>
              <a:schemeClr val="accent2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3130" name="Rectangle 91"/>
            <p:cNvSpPr>
              <a:spLocks noChangeArrowheads="1"/>
            </p:cNvSpPr>
            <p:nvPr/>
          </p:nvSpPr>
          <p:spPr bwMode="auto">
            <a:xfrm>
              <a:off x="0" y="2286000"/>
              <a:ext cx="142876" cy="4572000"/>
            </a:xfrm>
            <a:prstGeom prst="rect">
              <a:avLst/>
            </a:prstGeom>
            <a:solidFill>
              <a:srgbClr val="E71921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3131" name="Straight Connector 92"/>
            <p:cNvSpPr>
              <a:spLocks noChangeShapeType="1"/>
            </p:cNvSpPr>
            <p:nvPr/>
          </p:nvSpPr>
          <p:spPr bwMode="auto">
            <a:xfrm flipV="1">
              <a:off x="0" y="2286000"/>
              <a:ext cx="142876" cy="0"/>
            </a:xfrm>
            <a:prstGeom prst="line">
              <a:avLst/>
            </a:prstGeom>
            <a:noFill/>
            <a:ln w="19050" cap="flat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>
                <a:latin typeface="Arial" pitchFamily="34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</p:sldLayoutIdLst>
  <p:txStyles>
    <p:titleStyle>
      <a:lvl1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  <a:sym typeface="Arial Unicode MS" pitchFamily="34" charset="-128"/>
        </a:defRPr>
      </a:lvl1pPr>
      <a:lvl2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2pPr>
      <a:lvl3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3pPr>
      <a:lvl4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4pPr>
      <a:lvl5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5pPr>
      <a:lvl6pPr marL="13716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6pPr>
      <a:lvl7pPr marL="18288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7pPr>
      <a:lvl8pPr marL="22860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8pPr>
      <a:lvl9pPr marL="27432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1pPr>
      <a:lvl2pPr marL="196850" indent="-1952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2pPr>
      <a:lvl3pPr marL="466725" indent="-2667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3pPr>
      <a:lvl4pPr marL="627063" indent="-15875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4pPr>
      <a:lvl5pPr marL="765175" indent="-1317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5pPr>
      <a:lvl6pPr marL="12223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6pPr>
      <a:lvl7pPr marL="16795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7pPr>
      <a:lvl8pPr marL="21367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8pPr>
      <a:lvl9pPr marL="25939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1"/>
          <p:cNvGraphicFramePr>
            <a:graphicFrameLocks/>
          </p:cNvGraphicFramePr>
          <p:nvPr/>
        </p:nvGraphicFramePr>
        <p:xfrm>
          <a:off x="13" y="0"/>
          <a:ext cx="218599" cy="1619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" r:id="rId14" imgW="360" imgH="360" progId="">
                  <p:embed/>
                </p:oleObj>
              </mc:Choice>
              <mc:Fallback>
                <p:oleObj r:id="rId14" imgW="360" imgH="360" progId="">
                  <p:embed/>
                  <p:pic>
                    <p:nvPicPr>
                      <p:cNvPr id="0" name="Picture 605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" y="0"/>
                        <a:ext cx="218599" cy="16192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0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33250" y="2520979"/>
            <a:ext cx="592574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Text</a:t>
            </a:r>
          </a:p>
        </p:txBody>
      </p:sp>
      <p:sp>
        <p:nvSpPr>
          <p:cNvPr id="4101" name="Title Placeholder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36486" y="238125"/>
            <a:ext cx="9997677" cy="338554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Click to edit Master title style</a:t>
            </a:r>
          </a:p>
        </p:txBody>
      </p:sp>
      <p:sp>
        <p:nvSpPr>
          <p:cNvPr id="2" name="McK 1. On-page tracker" hidden="1"/>
          <p:cNvSpPr>
            <a:spLocks noChangeArrowheads="1"/>
          </p:cNvSpPr>
          <p:nvPr/>
        </p:nvSpPr>
        <p:spPr bwMode="auto">
          <a:xfrm>
            <a:off x="336471" y="6350"/>
            <a:ext cx="663900" cy="215444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z="140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TRACKER</a:t>
            </a:r>
            <a:endParaRPr lang="en-US" altLang="en-US">
              <a:latin typeface="Arial" pitchFamily="34" charset="0"/>
            </a:endParaRPr>
          </a:p>
        </p:txBody>
      </p:sp>
      <p:sp>
        <p:nvSpPr>
          <p:cNvPr id="4102" name="McK 3. Unit of measure" hidden="1"/>
          <p:cNvSpPr>
            <a:spLocks noChangeArrowheads="1"/>
          </p:cNvSpPr>
          <p:nvPr/>
        </p:nvSpPr>
        <p:spPr bwMode="auto">
          <a:xfrm>
            <a:off x="336486" y="592168"/>
            <a:ext cx="9997677" cy="246221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mtClean="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Unit of measure</a:t>
            </a:r>
            <a:endParaRPr lang="en-US" altLang="en-US" dirty="0">
              <a:latin typeface="Arial" pitchFamily="34" charset="0"/>
            </a:endParaRPr>
          </a:p>
        </p:txBody>
      </p:sp>
      <p:grpSp>
        <p:nvGrpSpPr>
          <p:cNvPr id="4104" name="Group 7" hidden="1"/>
          <p:cNvGrpSpPr>
            <a:grpSpLocks/>
          </p:cNvGrpSpPr>
          <p:nvPr/>
        </p:nvGrpSpPr>
        <p:grpSpPr bwMode="auto">
          <a:xfrm>
            <a:off x="3133250" y="1884946"/>
            <a:ext cx="5925741" cy="574129"/>
            <a:chOff x="0" y="-34"/>
            <a:chExt cx="2686" cy="355"/>
          </a:xfrm>
        </p:grpSpPr>
        <p:cxnSp>
          <p:nvCxnSpPr>
            <p:cNvPr id="4149" name="AutoShape 249"/>
            <p:cNvCxnSpPr>
              <a:cxnSpLocks noChangeShapeType="1"/>
            </p:cNvCxnSpPr>
            <p:nvPr/>
          </p:nvCxnSpPr>
          <p:spPr bwMode="auto">
            <a:xfrm>
              <a:off x="0" y="320"/>
              <a:ext cx="2686" cy="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sp>
          <p:nvSpPr>
            <p:cNvPr id="3" name="AutoShape 250"/>
            <p:cNvSpPr>
              <a:spLocks noChangeArrowheads="1"/>
            </p:cNvSpPr>
            <p:nvPr/>
          </p:nvSpPr>
          <p:spPr bwMode="auto">
            <a:xfrm>
              <a:off x="0" y="-34"/>
              <a:ext cx="2686" cy="35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18288" anchor="b">
              <a:spAutoFit/>
            </a:bodyPr>
            <a:lstStyle/>
            <a:p>
              <a:pPr>
                <a:buFont typeface="Arial" pitchFamily="34" charset="0"/>
                <a:buNone/>
                <a:defRPr/>
              </a:pPr>
              <a:r>
                <a:rPr lang="en-US" sz="1800" b="1" dirty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Title</a:t>
              </a:r>
              <a:endParaRPr lang="en-US" altLang="en-US" sz="1800" b="1" dirty="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  <a:p>
              <a:pPr>
                <a:buFont typeface="Arial" pitchFamily="34" charset="0"/>
                <a:buNone/>
                <a:defRPr/>
              </a:pPr>
              <a:r>
                <a:rPr lang="en-US" sz="1800" smtClean="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Unit of measure</a:t>
              </a:r>
              <a:endParaRPr lang="en-US" altLang="en-US" dirty="0">
                <a:latin typeface="Arial" pitchFamily="34" charset="0"/>
              </a:endParaRPr>
            </a:p>
          </p:txBody>
        </p:sp>
      </p:grpSp>
      <p:grpSp>
        <p:nvGrpSpPr>
          <p:cNvPr id="4105" name="Group 10" hidden="1"/>
          <p:cNvGrpSpPr>
            <a:grpSpLocks/>
          </p:cNvGrpSpPr>
          <p:nvPr/>
        </p:nvGrpSpPr>
        <p:grpSpPr bwMode="auto">
          <a:xfrm>
            <a:off x="11118545" y="657225"/>
            <a:ext cx="792958" cy="996950"/>
            <a:chOff x="0" y="0"/>
            <a:chExt cx="370" cy="628"/>
          </a:xfrm>
        </p:grpSpPr>
        <p:sp>
          <p:nvSpPr>
            <p:cNvPr id="4" name="Legend1"/>
            <p:cNvSpPr>
              <a:spLocks noChangeArrowheads="1"/>
            </p:cNvSpPr>
            <p:nvPr/>
          </p:nvSpPr>
          <p:spPr bwMode="auto">
            <a:xfrm>
              <a:off x="160" y="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5" name="LegendRectangle1"/>
            <p:cNvSpPr>
              <a:spLocks noChangeArrowheads="1"/>
            </p:cNvSpPr>
            <p:nvPr/>
          </p:nvSpPr>
          <p:spPr bwMode="auto">
            <a:xfrm>
              <a:off x="0" y="7"/>
              <a:ext cx="104" cy="101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6" name="Legend2"/>
            <p:cNvSpPr>
              <a:spLocks noChangeArrowheads="1"/>
            </p:cNvSpPr>
            <p:nvPr/>
          </p:nvSpPr>
          <p:spPr bwMode="auto">
            <a:xfrm>
              <a:off x="160" y="17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7" name="LegendRectangle2"/>
            <p:cNvSpPr>
              <a:spLocks noChangeArrowheads="1"/>
            </p:cNvSpPr>
            <p:nvPr/>
          </p:nvSpPr>
          <p:spPr bwMode="auto">
            <a:xfrm>
              <a:off x="0" y="177"/>
              <a:ext cx="104" cy="101"/>
            </a:xfrm>
            <a:prstGeom prst="rect">
              <a:avLst/>
            </a:prstGeom>
            <a:solidFill>
              <a:schemeClr val="accent2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8" name="Legend3"/>
            <p:cNvSpPr>
              <a:spLocks noChangeArrowheads="1"/>
            </p:cNvSpPr>
            <p:nvPr/>
          </p:nvSpPr>
          <p:spPr bwMode="auto">
            <a:xfrm>
              <a:off x="160" y="341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4112" name="LegendRectangle3"/>
            <p:cNvSpPr>
              <a:spLocks noChangeArrowheads="1"/>
            </p:cNvSpPr>
            <p:nvPr/>
          </p:nvSpPr>
          <p:spPr bwMode="auto">
            <a:xfrm>
              <a:off x="0" y="348"/>
              <a:ext cx="104" cy="101"/>
            </a:xfrm>
            <a:prstGeom prst="rect">
              <a:avLst/>
            </a:prstGeom>
            <a:solidFill>
              <a:schemeClr val="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4113" name="Legend4"/>
            <p:cNvSpPr>
              <a:spLocks noChangeArrowheads="1"/>
            </p:cNvSpPr>
            <p:nvPr/>
          </p:nvSpPr>
          <p:spPr bwMode="auto">
            <a:xfrm>
              <a:off x="160" y="512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4114" name="LegendRectangle4"/>
            <p:cNvSpPr>
              <a:spLocks noChangeArrowheads="1"/>
            </p:cNvSpPr>
            <p:nvPr/>
          </p:nvSpPr>
          <p:spPr bwMode="auto">
            <a:xfrm>
              <a:off x="0" y="519"/>
              <a:ext cx="104" cy="101"/>
            </a:xfrm>
            <a:prstGeom prst="rect">
              <a:avLst/>
            </a:prstGeom>
            <a:solidFill>
              <a:schemeClr val="fol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4106" name="Group 19" hidden="1"/>
          <p:cNvGrpSpPr>
            <a:grpSpLocks/>
          </p:cNvGrpSpPr>
          <p:nvPr/>
        </p:nvGrpSpPr>
        <p:grpSpPr bwMode="auto">
          <a:xfrm>
            <a:off x="10702777" y="657225"/>
            <a:ext cx="1208725" cy="730250"/>
            <a:chOff x="0" y="0"/>
            <a:chExt cx="564" cy="460"/>
          </a:xfrm>
        </p:grpSpPr>
        <p:sp>
          <p:nvSpPr>
            <p:cNvPr id="4116" name="LineLegend1"/>
            <p:cNvSpPr>
              <a:spLocks noChangeShapeType="1"/>
            </p:cNvSpPr>
            <p:nvPr/>
          </p:nvSpPr>
          <p:spPr bwMode="auto">
            <a:xfrm>
              <a:off x="0" y="57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4117" name="LineLegend2"/>
            <p:cNvSpPr>
              <a:spLocks noChangeShapeType="1"/>
            </p:cNvSpPr>
            <p:nvPr/>
          </p:nvSpPr>
          <p:spPr bwMode="auto">
            <a:xfrm>
              <a:off x="0" y="226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dash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4118" name="LineLegend3"/>
            <p:cNvSpPr>
              <a:spLocks noChangeShapeType="1"/>
            </p:cNvSpPr>
            <p:nvPr/>
          </p:nvSpPr>
          <p:spPr bwMode="auto">
            <a:xfrm>
              <a:off x="0" y="401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sysDot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4119" name="Legend1"/>
            <p:cNvSpPr>
              <a:spLocks noChangeArrowheads="1"/>
            </p:cNvSpPr>
            <p:nvPr/>
          </p:nvSpPr>
          <p:spPr bwMode="auto">
            <a:xfrm>
              <a:off x="354" y="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9" name="Legend2"/>
            <p:cNvSpPr>
              <a:spLocks noChangeArrowheads="1"/>
            </p:cNvSpPr>
            <p:nvPr/>
          </p:nvSpPr>
          <p:spPr bwMode="auto">
            <a:xfrm>
              <a:off x="354" y="168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" name="Legend3"/>
            <p:cNvSpPr>
              <a:spLocks noChangeArrowheads="1"/>
            </p:cNvSpPr>
            <p:nvPr/>
          </p:nvSpPr>
          <p:spPr bwMode="auto">
            <a:xfrm>
              <a:off x="354" y="344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</p:grpSp>
      <p:grpSp>
        <p:nvGrpSpPr>
          <p:cNvPr id="4107" name="Group 26" hidden="1"/>
          <p:cNvGrpSpPr>
            <a:grpSpLocks/>
          </p:cNvGrpSpPr>
          <p:nvPr/>
        </p:nvGrpSpPr>
        <p:grpSpPr bwMode="auto">
          <a:xfrm>
            <a:off x="10874223" y="657226"/>
            <a:ext cx="1193742" cy="212726"/>
            <a:chOff x="0" y="0"/>
            <a:chExt cx="884679" cy="212367"/>
          </a:xfrm>
        </p:grpSpPr>
        <p:sp>
          <p:nvSpPr>
            <p:cNvPr id="11" name="StickerRectangle"/>
            <p:cNvSpPr>
              <a:spLocks noChangeArrowheads="1"/>
            </p:cNvSpPr>
            <p:nvPr/>
          </p:nvSpPr>
          <p:spPr bwMode="auto">
            <a:xfrm>
              <a:off x="229056" y="0"/>
              <a:ext cx="655623" cy="21200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27432" tIns="0" rIns="0" bIns="27432">
              <a:spAutoFit/>
            </a:bodyPr>
            <a:lstStyle/>
            <a:p>
              <a:pPr algn="r"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PRELIMINARY</a:t>
              </a:r>
              <a:endParaRPr lang="en-US" altLang="en-US">
                <a:latin typeface="Arial" pitchFamily="34" charset="0"/>
              </a:endParaRPr>
            </a:p>
          </p:txBody>
        </p:sp>
        <p:cxnSp>
          <p:nvCxnSpPr>
            <p:cNvPr id="12" name="AutoShape 31"/>
            <p:cNvCxnSpPr>
              <a:cxnSpLocks noChangeShapeType="1"/>
            </p:cNvCxnSpPr>
            <p:nvPr/>
          </p:nvCxnSpPr>
          <p:spPr bwMode="auto">
            <a:xfrm>
              <a:off x="0" y="0"/>
              <a:ext cx="1" cy="21236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cxnSp>
          <p:nvCxnSpPr>
            <p:cNvPr id="13" name="AutoShape 32"/>
            <p:cNvCxnSpPr>
              <a:cxnSpLocks noChangeShapeType="1"/>
            </p:cNvCxnSpPr>
            <p:nvPr/>
          </p:nvCxnSpPr>
          <p:spPr bwMode="auto">
            <a:xfrm>
              <a:off x="0" y="212366"/>
              <a:ext cx="884665" cy="1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bevel/>
              <a:headEnd/>
              <a:tailEnd/>
            </a:ln>
          </p:spPr>
        </p:cxnSp>
      </p:grpSp>
      <p:grpSp>
        <p:nvGrpSpPr>
          <p:cNvPr id="4108" name="Group 30" hidden="1"/>
          <p:cNvGrpSpPr>
            <a:grpSpLocks/>
          </p:cNvGrpSpPr>
          <p:nvPr/>
        </p:nvGrpSpPr>
        <p:grpSpPr bwMode="auto">
          <a:xfrm>
            <a:off x="336486" y="6358064"/>
            <a:ext cx="9997677" cy="377675"/>
            <a:chOff x="0" y="96"/>
            <a:chExt cx="7519134" cy="377362"/>
          </a:xfrm>
        </p:grpSpPr>
        <p:sp>
          <p:nvSpPr>
            <p:cNvPr id="4127" name="McK 4. Footnote"/>
            <p:cNvSpPr>
              <a:spLocks noChangeArrowheads="1"/>
            </p:cNvSpPr>
            <p:nvPr/>
          </p:nvSpPr>
          <p:spPr bwMode="auto">
            <a:xfrm>
              <a:off x="0" y="96"/>
              <a:ext cx="7519134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b">
              <a:spAutoFit/>
            </a:bodyPr>
            <a:lstStyle/>
            <a:p>
              <a:pPr marL="104775" indent="-104775">
                <a:buFont typeface="Arial" pitchFamily="34" charset="0"/>
                <a:buNone/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1 Footnote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4128" name="McK 5. Source"/>
            <p:cNvSpPr>
              <a:spLocks noChangeArrowheads="1"/>
            </p:cNvSpPr>
            <p:nvPr/>
          </p:nvSpPr>
          <p:spPr bwMode="auto">
            <a:xfrm>
              <a:off x="0" y="223698"/>
              <a:ext cx="7374070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marL="417513" indent="-417513">
                <a:buFont typeface="Arial" pitchFamily="34" charset="0"/>
                <a:buNone/>
                <a:tabLst>
                  <a:tab pos="428625" algn="l"/>
                </a:tabLst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Source: Source</a:t>
              </a:r>
              <a:endParaRPr lang="en-US" sz="10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4109" name="Group 33" hidden="1"/>
          <p:cNvGrpSpPr>
            <a:grpSpLocks/>
          </p:cNvGrpSpPr>
          <p:nvPr/>
        </p:nvGrpSpPr>
        <p:grpSpPr bwMode="auto">
          <a:xfrm>
            <a:off x="11028535" y="657229"/>
            <a:ext cx="882074" cy="1308099"/>
            <a:chOff x="0" y="0"/>
            <a:chExt cx="654653" cy="1306516"/>
          </a:xfrm>
        </p:grpSpPr>
        <p:sp>
          <p:nvSpPr>
            <p:cNvPr id="4130" name="Legend1"/>
            <p:cNvSpPr>
              <a:spLocks noChangeArrowheads="1"/>
            </p:cNvSpPr>
            <p:nvPr/>
          </p:nvSpPr>
          <p:spPr bwMode="auto">
            <a:xfrm>
              <a:off x="321296" y="12685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4131" name="Legend2"/>
            <p:cNvSpPr>
              <a:spLocks noChangeArrowheads="1"/>
            </p:cNvSpPr>
            <p:nvPr/>
          </p:nvSpPr>
          <p:spPr bwMode="auto">
            <a:xfrm>
              <a:off x="321296" y="286990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4132" name="Legend3"/>
            <p:cNvSpPr>
              <a:spLocks noChangeArrowheads="1"/>
            </p:cNvSpPr>
            <p:nvPr/>
          </p:nvSpPr>
          <p:spPr bwMode="auto">
            <a:xfrm>
              <a:off x="321296" y="56129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4133" name="Legend4"/>
            <p:cNvSpPr>
              <a:spLocks noChangeArrowheads="1"/>
            </p:cNvSpPr>
            <p:nvPr/>
          </p:nvSpPr>
          <p:spPr bwMode="auto">
            <a:xfrm>
              <a:off x="321296" y="83401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4134" name="Legend5"/>
            <p:cNvSpPr>
              <a:spLocks noChangeArrowheads="1"/>
            </p:cNvSpPr>
            <p:nvPr/>
          </p:nvSpPr>
          <p:spPr bwMode="auto">
            <a:xfrm>
              <a:off x="321296" y="110990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grpSp>
          <p:nvGrpSpPr>
            <p:cNvPr id="4120" name="Group 39"/>
            <p:cNvGrpSpPr>
              <a:grpSpLocks noChangeAspect="1"/>
            </p:cNvGrpSpPr>
            <p:nvPr/>
          </p:nvGrpSpPr>
          <p:grpSpPr bwMode="auto">
            <a:xfrm>
              <a:off x="0" y="0"/>
              <a:ext cx="209550" cy="209551"/>
              <a:chOff x="0" y="0"/>
              <a:chExt cx="160" cy="160"/>
            </a:xfrm>
          </p:grpSpPr>
          <p:sp>
            <p:nvSpPr>
              <p:cNvPr id="4136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4121" name="Group 42"/>
            <p:cNvGrpSpPr>
              <a:grpSpLocks noChangeAspect="1"/>
            </p:cNvGrpSpPr>
            <p:nvPr/>
          </p:nvGrpSpPr>
          <p:grpSpPr bwMode="auto">
            <a:xfrm>
              <a:off x="0" y="274241"/>
              <a:ext cx="209550" cy="209551"/>
              <a:chOff x="0" y="0"/>
              <a:chExt cx="160" cy="160"/>
            </a:xfrm>
          </p:grpSpPr>
          <p:sp>
            <p:nvSpPr>
              <p:cNvPr id="4139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4122" name="Group 45"/>
            <p:cNvGrpSpPr>
              <a:grpSpLocks noChangeAspect="1"/>
            </p:cNvGrpSpPr>
            <p:nvPr/>
          </p:nvGrpSpPr>
          <p:grpSpPr bwMode="auto">
            <a:xfrm>
              <a:off x="0" y="548482"/>
              <a:ext cx="209550" cy="209551"/>
              <a:chOff x="0" y="0"/>
              <a:chExt cx="160" cy="160"/>
            </a:xfrm>
          </p:grpSpPr>
          <p:sp>
            <p:nvSpPr>
              <p:cNvPr id="4142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4123" name="Group 48"/>
            <p:cNvGrpSpPr>
              <a:grpSpLocks noChangeAspect="1"/>
            </p:cNvGrpSpPr>
            <p:nvPr/>
          </p:nvGrpSpPr>
          <p:grpSpPr bwMode="auto">
            <a:xfrm>
              <a:off x="0" y="822723"/>
              <a:ext cx="209550" cy="209551"/>
              <a:chOff x="0" y="0"/>
              <a:chExt cx="160" cy="160"/>
            </a:xfrm>
          </p:grpSpPr>
          <p:sp>
            <p:nvSpPr>
              <p:cNvPr id="4145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4124" name="Group 51"/>
            <p:cNvGrpSpPr>
              <a:grpSpLocks noChangeAspect="1"/>
            </p:cNvGrpSpPr>
            <p:nvPr/>
          </p:nvGrpSpPr>
          <p:grpSpPr bwMode="auto">
            <a:xfrm>
              <a:off x="0" y="1096965"/>
              <a:ext cx="209550" cy="209551"/>
              <a:chOff x="0" y="0"/>
              <a:chExt cx="160" cy="160"/>
            </a:xfrm>
          </p:grpSpPr>
          <p:sp>
            <p:nvSpPr>
              <p:cNvPr id="4148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</p:grpSp>
      <p:pic>
        <p:nvPicPr>
          <p:cNvPr id="4110" name="Picture 98" descr="http://grafolit.si/images/clients/app-logo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1112124" y="6510339"/>
            <a:ext cx="979407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111" name="Group 55"/>
          <p:cNvGrpSpPr>
            <a:grpSpLocks/>
          </p:cNvGrpSpPr>
          <p:nvPr/>
        </p:nvGrpSpPr>
        <p:grpSpPr bwMode="auto">
          <a:xfrm>
            <a:off x="21" y="0"/>
            <a:ext cx="192881" cy="6858000"/>
            <a:chOff x="0" y="0"/>
            <a:chExt cx="142876" cy="6858000"/>
          </a:xfrm>
        </p:grpSpPr>
        <p:sp>
          <p:nvSpPr>
            <p:cNvPr id="4152" name="Rectangle 76"/>
            <p:cNvSpPr>
              <a:spLocks noChangeArrowheads="1"/>
            </p:cNvSpPr>
            <p:nvPr/>
          </p:nvSpPr>
          <p:spPr bwMode="auto">
            <a:xfrm>
              <a:off x="0" y="0"/>
              <a:ext cx="142876" cy="2284413"/>
            </a:xfrm>
            <a:prstGeom prst="rect">
              <a:avLst/>
            </a:prstGeom>
            <a:solidFill>
              <a:schemeClr val="accent2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4153" name="Rectangle 91"/>
            <p:cNvSpPr>
              <a:spLocks noChangeArrowheads="1"/>
            </p:cNvSpPr>
            <p:nvPr/>
          </p:nvSpPr>
          <p:spPr bwMode="auto">
            <a:xfrm>
              <a:off x="0" y="2286000"/>
              <a:ext cx="142876" cy="4572000"/>
            </a:xfrm>
            <a:prstGeom prst="rect">
              <a:avLst/>
            </a:prstGeom>
            <a:solidFill>
              <a:srgbClr val="E71921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4154" name="Straight Connector 92"/>
            <p:cNvSpPr>
              <a:spLocks noChangeShapeType="1"/>
            </p:cNvSpPr>
            <p:nvPr/>
          </p:nvSpPr>
          <p:spPr bwMode="auto">
            <a:xfrm flipV="1">
              <a:off x="0" y="2286000"/>
              <a:ext cx="142876" cy="0"/>
            </a:xfrm>
            <a:prstGeom prst="line">
              <a:avLst/>
            </a:prstGeom>
            <a:noFill/>
            <a:ln w="19050" cap="flat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>
                <a:latin typeface="Arial" pitchFamily="34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</p:sldLayoutIdLst>
  <p:txStyles>
    <p:titleStyle>
      <a:lvl1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  <a:sym typeface="Arial Unicode MS" pitchFamily="34" charset="-128"/>
        </a:defRPr>
      </a:lvl1pPr>
      <a:lvl2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2pPr>
      <a:lvl3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3pPr>
      <a:lvl4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4pPr>
      <a:lvl5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5pPr>
      <a:lvl6pPr marL="13716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6pPr>
      <a:lvl7pPr marL="18288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7pPr>
      <a:lvl8pPr marL="22860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8pPr>
      <a:lvl9pPr marL="27432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1pPr>
      <a:lvl2pPr marL="196850" indent="-1952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2pPr>
      <a:lvl3pPr marL="466725" indent="-2667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3pPr>
      <a:lvl4pPr marL="627063" indent="-15875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4pPr>
      <a:lvl5pPr marL="765175" indent="-1317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5pPr>
      <a:lvl6pPr marL="12223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6pPr>
      <a:lvl7pPr marL="16795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7pPr>
      <a:lvl8pPr marL="21367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8pPr>
      <a:lvl9pPr marL="25939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2" name="Object 1"/>
          <p:cNvGraphicFramePr>
            <a:graphicFrameLocks/>
          </p:cNvGraphicFramePr>
          <p:nvPr/>
        </p:nvGraphicFramePr>
        <p:xfrm>
          <a:off x="13" y="0"/>
          <a:ext cx="218599" cy="1619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" r:id="rId14" imgW="360" imgH="360" progId="">
                  <p:embed/>
                </p:oleObj>
              </mc:Choice>
              <mc:Fallback>
                <p:oleObj r:id="rId14" imgW="360" imgH="360" progId="">
                  <p:embed/>
                  <p:pic>
                    <p:nvPicPr>
                      <p:cNvPr id="0" name="Picture 605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" y="0"/>
                        <a:ext cx="218599" cy="16192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4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33250" y="2520979"/>
            <a:ext cx="592574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Text</a:t>
            </a:r>
          </a:p>
        </p:txBody>
      </p:sp>
      <p:sp>
        <p:nvSpPr>
          <p:cNvPr id="5125" name="Title Placeholder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36486" y="238125"/>
            <a:ext cx="9997677" cy="338554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Click to edit Master title style</a:t>
            </a:r>
          </a:p>
        </p:txBody>
      </p:sp>
      <p:sp>
        <p:nvSpPr>
          <p:cNvPr id="2" name="McK 1. On-page tracker" hidden="1"/>
          <p:cNvSpPr>
            <a:spLocks noChangeArrowheads="1"/>
          </p:cNvSpPr>
          <p:nvPr/>
        </p:nvSpPr>
        <p:spPr bwMode="auto">
          <a:xfrm>
            <a:off x="336471" y="6350"/>
            <a:ext cx="663900" cy="215444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z="140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TRACKER</a:t>
            </a:r>
            <a:endParaRPr lang="en-US" altLang="en-US">
              <a:latin typeface="Arial" pitchFamily="34" charset="0"/>
            </a:endParaRPr>
          </a:p>
        </p:txBody>
      </p:sp>
      <p:sp>
        <p:nvSpPr>
          <p:cNvPr id="5126" name="McK 3. Unit of measure" hidden="1"/>
          <p:cNvSpPr>
            <a:spLocks noChangeArrowheads="1"/>
          </p:cNvSpPr>
          <p:nvPr/>
        </p:nvSpPr>
        <p:spPr bwMode="auto">
          <a:xfrm>
            <a:off x="336486" y="592168"/>
            <a:ext cx="9997677" cy="246221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mtClean="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Unit of measure</a:t>
            </a:r>
            <a:endParaRPr lang="en-US" altLang="en-US" dirty="0">
              <a:latin typeface="Arial" pitchFamily="34" charset="0"/>
            </a:endParaRPr>
          </a:p>
        </p:txBody>
      </p:sp>
      <p:grpSp>
        <p:nvGrpSpPr>
          <p:cNvPr id="5128" name="Group 7" hidden="1"/>
          <p:cNvGrpSpPr>
            <a:grpSpLocks/>
          </p:cNvGrpSpPr>
          <p:nvPr/>
        </p:nvGrpSpPr>
        <p:grpSpPr bwMode="auto">
          <a:xfrm>
            <a:off x="3133250" y="1884946"/>
            <a:ext cx="5925741" cy="574129"/>
            <a:chOff x="0" y="-34"/>
            <a:chExt cx="2686" cy="355"/>
          </a:xfrm>
        </p:grpSpPr>
        <p:cxnSp>
          <p:nvCxnSpPr>
            <p:cNvPr id="5173" name="AutoShape 249"/>
            <p:cNvCxnSpPr>
              <a:cxnSpLocks noChangeShapeType="1"/>
            </p:cNvCxnSpPr>
            <p:nvPr/>
          </p:nvCxnSpPr>
          <p:spPr bwMode="auto">
            <a:xfrm>
              <a:off x="0" y="320"/>
              <a:ext cx="2686" cy="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sp>
          <p:nvSpPr>
            <p:cNvPr id="3" name="AutoShape 250"/>
            <p:cNvSpPr>
              <a:spLocks noChangeArrowheads="1"/>
            </p:cNvSpPr>
            <p:nvPr/>
          </p:nvSpPr>
          <p:spPr bwMode="auto">
            <a:xfrm>
              <a:off x="0" y="-34"/>
              <a:ext cx="2686" cy="35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18288" anchor="b">
              <a:spAutoFit/>
            </a:bodyPr>
            <a:lstStyle/>
            <a:p>
              <a:pPr>
                <a:buFont typeface="Arial" pitchFamily="34" charset="0"/>
                <a:buNone/>
                <a:defRPr/>
              </a:pPr>
              <a:r>
                <a:rPr lang="en-US" sz="1800" b="1" dirty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Title</a:t>
              </a:r>
              <a:endParaRPr lang="en-US" altLang="en-US" sz="1800" b="1" dirty="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  <a:p>
              <a:pPr>
                <a:buFont typeface="Arial" pitchFamily="34" charset="0"/>
                <a:buNone/>
                <a:defRPr/>
              </a:pPr>
              <a:r>
                <a:rPr lang="en-US" sz="1800" smtClean="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Unit of measure</a:t>
              </a:r>
              <a:endParaRPr lang="en-US" altLang="en-US" dirty="0">
                <a:latin typeface="Arial" pitchFamily="34" charset="0"/>
              </a:endParaRPr>
            </a:p>
          </p:txBody>
        </p:sp>
      </p:grpSp>
      <p:grpSp>
        <p:nvGrpSpPr>
          <p:cNvPr id="5129" name="Group 10" hidden="1"/>
          <p:cNvGrpSpPr>
            <a:grpSpLocks/>
          </p:cNvGrpSpPr>
          <p:nvPr/>
        </p:nvGrpSpPr>
        <p:grpSpPr bwMode="auto">
          <a:xfrm>
            <a:off x="11118545" y="657225"/>
            <a:ext cx="792958" cy="996950"/>
            <a:chOff x="0" y="0"/>
            <a:chExt cx="370" cy="628"/>
          </a:xfrm>
        </p:grpSpPr>
        <p:sp>
          <p:nvSpPr>
            <p:cNvPr id="4" name="Legend1"/>
            <p:cNvSpPr>
              <a:spLocks noChangeArrowheads="1"/>
            </p:cNvSpPr>
            <p:nvPr/>
          </p:nvSpPr>
          <p:spPr bwMode="auto">
            <a:xfrm>
              <a:off x="160" y="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5" name="LegendRectangle1"/>
            <p:cNvSpPr>
              <a:spLocks noChangeArrowheads="1"/>
            </p:cNvSpPr>
            <p:nvPr/>
          </p:nvSpPr>
          <p:spPr bwMode="auto">
            <a:xfrm>
              <a:off x="0" y="7"/>
              <a:ext cx="104" cy="101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6" name="Legend2"/>
            <p:cNvSpPr>
              <a:spLocks noChangeArrowheads="1"/>
            </p:cNvSpPr>
            <p:nvPr/>
          </p:nvSpPr>
          <p:spPr bwMode="auto">
            <a:xfrm>
              <a:off x="160" y="17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7" name="LegendRectangle2"/>
            <p:cNvSpPr>
              <a:spLocks noChangeArrowheads="1"/>
            </p:cNvSpPr>
            <p:nvPr/>
          </p:nvSpPr>
          <p:spPr bwMode="auto">
            <a:xfrm>
              <a:off x="0" y="177"/>
              <a:ext cx="104" cy="101"/>
            </a:xfrm>
            <a:prstGeom prst="rect">
              <a:avLst/>
            </a:prstGeom>
            <a:solidFill>
              <a:schemeClr val="accent2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8" name="Legend3"/>
            <p:cNvSpPr>
              <a:spLocks noChangeArrowheads="1"/>
            </p:cNvSpPr>
            <p:nvPr/>
          </p:nvSpPr>
          <p:spPr bwMode="auto">
            <a:xfrm>
              <a:off x="160" y="341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5136" name="LegendRectangle3"/>
            <p:cNvSpPr>
              <a:spLocks noChangeArrowheads="1"/>
            </p:cNvSpPr>
            <p:nvPr/>
          </p:nvSpPr>
          <p:spPr bwMode="auto">
            <a:xfrm>
              <a:off x="0" y="348"/>
              <a:ext cx="104" cy="101"/>
            </a:xfrm>
            <a:prstGeom prst="rect">
              <a:avLst/>
            </a:prstGeom>
            <a:solidFill>
              <a:schemeClr val="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5137" name="Legend4"/>
            <p:cNvSpPr>
              <a:spLocks noChangeArrowheads="1"/>
            </p:cNvSpPr>
            <p:nvPr/>
          </p:nvSpPr>
          <p:spPr bwMode="auto">
            <a:xfrm>
              <a:off x="160" y="512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5138" name="LegendRectangle4"/>
            <p:cNvSpPr>
              <a:spLocks noChangeArrowheads="1"/>
            </p:cNvSpPr>
            <p:nvPr/>
          </p:nvSpPr>
          <p:spPr bwMode="auto">
            <a:xfrm>
              <a:off x="0" y="519"/>
              <a:ext cx="104" cy="101"/>
            </a:xfrm>
            <a:prstGeom prst="rect">
              <a:avLst/>
            </a:prstGeom>
            <a:solidFill>
              <a:schemeClr val="fol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5130" name="Group 19" hidden="1"/>
          <p:cNvGrpSpPr>
            <a:grpSpLocks/>
          </p:cNvGrpSpPr>
          <p:nvPr/>
        </p:nvGrpSpPr>
        <p:grpSpPr bwMode="auto">
          <a:xfrm>
            <a:off x="10702777" y="657225"/>
            <a:ext cx="1208725" cy="730250"/>
            <a:chOff x="0" y="0"/>
            <a:chExt cx="564" cy="460"/>
          </a:xfrm>
        </p:grpSpPr>
        <p:sp>
          <p:nvSpPr>
            <p:cNvPr id="5140" name="LineLegend1"/>
            <p:cNvSpPr>
              <a:spLocks noChangeShapeType="1"/>
            </p:cNvSpPr>
            <p:nvPr/>
          </p:nvSpPr>
          <p:spPr bwMode="auto">
            <a:xfrm>
              <a:off x="0" y="57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5141" name="LineLegend2"/>
            <p:cNvSpPr>
              <a:spLocks noChangeShapeType="1"/>
            </p:cNvSpPr>
            <p:nvPr/>
          </p:nvSpPr>
          <p:spPr bwMode="auto">
            <a:xfrm>
              <a:off x="0" y="226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dash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5142" name="LineLegend3"/>
            <p:cNvSpPr>
              <a:spLocks noChangeShapeType="1"/>
            </p:cNvSpPr>
            <p:nvPr/>
          </p:nvSpPr>
          <p:spPr bwMode="auto">
            <a:xfrm>
              <a:off x="0" y="401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sysDot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5143" name="Legend1"/>
            <p:cNvSpPr>
              <a:spLocks noChangeArrowheads="1"/>
            </p:cNvSpPr>
            <p:nvPr/>
          </p:nvSpPr>
          <p:spPr bwMode="auto">
            <a:xfrm>
              <a:off x="354" y="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9" name="Legend2"/>
            <p:cNvSpPr>
              <a:spLocks noChangeArrowheads="1"/>
            </p:cNvSpPr>
            <p:nvPr/>
          </p:nvSpPr>
          <p:spPr bwMode="auto">
            <a:xfrm>
              <a:off x="354" y="168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" name="Legend3"/>
            <p:cNvSpPr>
              <a:spLocks noChangeArrowheads="1"/>
            </p:cNvSpPr>
            <p:nvPr/>
          </p:nvSpPr>
          <p:spPr bwMode="auto">
            <a:xfrm>
              <a:off x="354" y="344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</p:grpSp>
      <p:grpSp>
        <p:nvGrpSpPr>
          <p:cNvPr id="5131" name="Group 26" hidden="1"/>
          <p:cNvGrpSpPr>
            <a:grpSpLocks/>
          </p:cNvGrpSpPr>
          <p:nvPr/>
        </p:nvGrpSpPr>
        <p:grpSpPr bwMode="auto">
          <a:xfrm>
            <a:off x="10874223" y="657226"/>
            <a:ext cx="1193742" cy="212726"/>
            <a:chOff x="0" y="0"/>
            <a:chExt cx="884679" cy="212367"/>
          </a:xfrm>
        </p:grpSpPr>
        <p:sp>
          <p:nvSpPr>
            <p:cNvPr id="11" name="StickerRectangle"/>
            <p:cNvSpPr>
              <a:spLocks noChangeArrowheads="1"/>
            </p:cNvSpPr>
            <p:nvPr/>
          </p:nvSpPr>
          <p:spPr bwMode="auto">
            <a:xfrm>
              <a:off x="229056" y="0"/>
              <a:ext cx="655623" cy="21200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27432" tIns="0" rIns="0" bIns="27432">
              <a:spAutoFit/>
            </a:bodyPr>
            <a:lstStyle/>
            <a:p>
              <a:pPr algn="r"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PRELIMINARY</a:t>
              </a:r>
              <a:endParaRPr lang="en-US" altLang="en-US">
                <a:latin typeface="Arial" pitchFamily="34" charset="0"/>
              </a:endParaRPr>
            </a:p>
          </p:txBody>
        </p:sp>
        <p:cxnSp>
          <p:nvCxnSpPr>
            <p:cNvPr id="12" name="AutoShape 31"/>
            <p:cNvCxnSpPr>
              <a:cxnSpLocks noChangeShapeType="1"/>
            </p:cNvCxnSpPr>
            <p:nvPr/>
          </p:nvCxnSpPr>
          <p:spPr bwMode="auto">
            <a:xfrm>
              <a:off x="0" y="0"/>
              <a:ext cx="1" cy="21236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cxnSp>
          <p:nvCxnSpPr>
            <p:cNvPr id="13" name="AutoShape 32"/>
            <p:cNvCxnSpPr>
              <a:cxnSpLocks noChangeShapeType="1"/>
            </p:cNvCxnSpPr>
            <p:nvPr/>
          </p:nvCxnSpPr>
          <p:spPr bwMode="auto">
            <a:xfrm>
              <a:off x="0" y="212366"/>
              <a:ext cx="884665" cy="1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bevel/>
              <a:headEnd/>
              <a:tailEnd/>
            </a:ln>
          </p:spPr>
        </p:cxnSp>
      </p:grpSp>
      <p:grpSp>
        <p:nvGrpSpPr>
          <p:cNvPr id="5132" name="Group 30" hidden="1"/>
          <p:cNvGrpSpPr>
            <a:grpSpLocks/>
          </p:cNvGrpSpPr>
          <p:nvPr/>
        </p:nvGrpSpPr>
        <p:grpSpPr bwMode="auto">
          <a:xfrm>
            <a:off x="336486" y="6358064"/>
            <a:ext cx="9997677" cy="377675"/>
            <a:chOff x="0" y="96"/>
            <a:chExt cx="7519134" cy="377362"/>
          </a:xfrm>
        </p:grpSpPr>
        <p:sp>
          <p:nvSpPr>
            <p:cNvPr id="5151" name="McK 4. Footnote"/>
            <p:cNvSpPr>
              <a:spLocks noChangeArrowheads="1"/>
            </p:cNvSpPr>
            <p:nvPr/>
          </p:nvSpPr>
          <p:spPr bwMode="auto">
            <a:xfrm>
              <a:off x="0" y="96"/>
              <a:ext cx="7519134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b">
              <a:spAutoFit/>
            </a:bodyPr>
            <a:lstStyle/>
            <a:p>
              <a:pPr marL="104775" indent="-104775">
                <a:buFont typeface="Arial" pitchFamily="34" charset="0"/>
                <a:buNone/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1 Footnote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5152" name="McK 5. Source"/>
            <p:cNvSpPr>
              <a:spLocks noChangeArrowheads="1"/>
            </p:cNvSpPr>
            <p:nvPr/>
          </p:nvSpPr>
          <p:spPr bwMode="auto">
            <a:xfrm>
              <a:off x="0" y="223698"/>
              <a:ext cx="7374070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marL="417513" indent="-417513">
                <a:buFont typeface="Arial" pitchFamily="34" charset="0"/>
                <a:buNone/>
                <a:tabLst>
                  <a:tab pos="428625" algn="l"/>
                </a:tabLst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Source: Source</a:t>
              </a:r>
              <a:endParaRPr lang="en-US" sz="10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5133" name="Group 33" hidden="1"/>
          <p:cNvGrpSpPr>
            <a:grpSpLocks/>
          </p:cNvGrpSpPr>
          <p:nvPr/>
        </p:nvGrpSpPr>
        <p:grpSpPr bwMode="auto">
          <a:xfrm>
            <a:off x="11028535" y="657229"/>
            <a:ext cx="882074" cy="1308099"/>
            <a:chOff x="0" y="0"/>
            <a:chExt cx="654653" cy="1306516"/>
          </a:xfrm>
        </p:grpSpPr>
        <p:sp>
          <p:nvSpPr>
            <p:cNvPr id="5154" name="Legend1"/>
            <p:cNvSpPr>
              <a:spLocks noChangeArrowheads="1"/>
            </p:cNvSpPr>
            <p:nvPr/>
          </p:nvSpPr>
          <p:spPr bwMode="auto">
            <a:xfrm>
              <a:off x="321296" y="12685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5155" name="Legend2"/>
            <p:cNvSpPr>
              <a:spLocks noChangeArrowheads="1"/>
            </p:cNvSpPr>
            <p:nvPr/>
          </p:nvSpPr>
          <p:spPr bwMode="auto">
            <a:xfrm>
              <a:off x="321296" y="286990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5156" name="Legend3"/>
            <p:cNvSpPr>
              <a:spLocks noChangeArrowheads="1"/>
            </p:cNvSpPr>
            <p:nvPr/>
          </p:nvSpPr>
          <p:spPr bwMode="auto">
            <a:xfrm>
              <a:off x="321296" y="56129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5157" name="Legend4"/>
            <p:cNvSpPr>
              <a:spLocks noChangeArrowheads="1"/>
            </p:cNvSpPr>
            <p:nvPr/>
          </p:nvSpPr>
          <p:spPr bwMode="auto">
            <a:xfrm>
              <a:off x="321296" y="83401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5158" name="Legend5"/>
            <p:cNvSpPr>
              <a:spLocks noChangeArrowheads="1"/>
            </p:cNvSpPr>
            <p:nvPr/>
          </p:nvSpPr>
          <p:spPr bwMode="auto">
            <a:xfrm>
              <a:off x="321296" y="110990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grpSp>
          <p:nvGrpSpPr>
            <p:cNvPr id="5144" name="Group 39"/>
            <p:cNvGrpSpPr>
              <a:grpSpLocks noChangeAspect="1"/>
            </p:cNvGrpSpPr>
            <p:nvPr/>
          </p:nvGrpSpPr>
          <p:grpSpPr bwMode="auto">
            <a:xfrm>
              <a:off x="0" y="0"/>
              <a:ext cx="209550" cy="209551"/>
              <a:chOff x="0" y="0"/>
              <a:chExt cx="160" cy="160"/>
            </a:xfrm>
          </p:grpSpPr>
          <p:sp>
            <p:nvSpPr>
              <p:cNvPr id="5160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5145" name="Group 42"/>
            <p:cNvGrpSpPr>
              <a:grpSpLocks noChangeAspect="1"/>
            </p:cNvGrpSpPr>
            <p:nvPr/>
          </p:nvGrpSpPr>
          <p:grpSpPr bwMode="auto">
            <a:xfrm>
              <a:off x="0" y="274241"/>
              <a:ext cx="209550" cy="209551"/>
              <a:chOff x="0" y="0"/>
              <a:chExt cx="160" cy="160"/>
            </a:xfrm>
          </p:grpSpPr>
          <p:sp>
            <p:nvSpPr>
              <p:cNvPr id="5163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5146" name="Group 45"/>
            <p:cNvGrpSpPr>
              <a:grpSpLocks noChangeAspect="1"/>
            </p:cNvGrpSpPr>
            <p:nvPr/>
          </p:nvGrpSpPr>
          <p:grpSpPr bwMode="auto">
            <a:xfrm>
              <a:off x="0" y="548482"/>
              <a:ext cx="209550" cy="209551"/>
              <a:chOff x="0" y="0"/>
              <a:chExt cx="160" cy="160"/>
            </a:xfrm>
          </p:grpSpPr>
          <p:sp>
            <p:nvSpPr>
              <p:cNvPr id="5166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5147" name="Group 48"/>
            <p:cNvGrpSpPr>
              <a:grpSpLocks noChangeAspect="1"/>
            </p:cNvGrpSpPr>
            <p:nvPr/>
          </p:nvGrpSpPr>
          <p:grpSpPr bwMode="auto">
            <a:xfrm>
              <a:off x="0" y="822723"/>
              <a:ext cx="209550" cy="209551"/>
              <a:chOff x="0" y="0"/>
              <a:chExt cx="160" cy="160"/>
            </a:xfrm>
          </p:grpSpPr>
          <p:sp>
            <p:nvSpPr>
              <p:cNvPr id="5169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5148" name="Group 51"/>
            <p:cNvGrpSpPr>
              <a:grpSpLocks noChangeAspect="1"/>
            </p:cNvGrpSpPr>
            <p:nvPr/>
          </p:nvGrpSpPr>
          <p:grpSpPr bwMode="auto">
            <a:xfrm>
              <a:off x="0" y="1096965"/>
              <a:ext cx="209550" cy="209551"/>
              <a:chOff x="0" y="0"/>
              <a:chExt cx="160" cy="160"/>
            </a:xfrm>
          </p:grpSpPr>
          <p:sp>
            <p:nvSpPr>
              <p:cNvPr id="5172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</p:grpSp>
      <p:pic>
        <p:nvPicPr>
          <p:cNvPr id="5134" name="Picture 98" descr="http://grafolit.si/images/clients/app-logo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1112124" y="6510339"/>
            <a:ext cx="979407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135" name="Group 55"/>
          <p:cNvGrpSpPr>
            <a:grpSpLocks/>
          </p:cNvGrpSpPr>
          <p:nvPr/>
        </p:nvGrpSpPr>
        <p:grpSpPr bwMode="auto">
          <a:xfrm>
            <a:off x="21" y="0"/>
            <a:ext cx="192881" cy="6858000"/>
            <a:chOff x="0" y="0"/>
            <a:chExt cx="142876" cy="6858000"/>
          </a:xfrm>
        </p:grpSpPr>
        <p:sp>
          <p:nvSpPr>
            <p:cNvPr id="5176" name="Rectangle 76"/>
            <p:cNvSpPr>
              <a:spLocks noChangeArrowheads="1"/>
            </p:cNvSpPr>
            <p:nvPr/>
          </p:nvSpPr>
          <p:spPr bwMode="auto">
            <a:xfrm>
              <a:off x="0" y="0"/>
              <a:ext cx="142876" cy="2284413"/>
            </a:xfrm>
            <a:prstGeom prst="rect">
              <a:avLst/>
            </a:prstGeom>
            <a:solidFill>
              <a:schemeClr val="accent2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5177" name="Rectangle 91"/>
            <p:cNvSpPr>
              <a:spLocks noChangeArrowheads="1"/>
            </p:cNvSpPr>
            <p:nvPr/>
          </p:nvSpPr>
          <p:spPr bwMode="auto">
            <a:xfrm>
              <a:off x="0" y="2286000"/>
              <a:ext cx="142876" cy="4572000"/>
            </a:xfrm>
            <a:prstGeom prst="rect">
              <a:avLst/>
            </a:prstGeom>
            <a:solidFill>
              <a:srgbClr val="E71921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5178" name="Straight Connector 92"/>
            <p:cNvSpPr>
              <a:spLocks noChangeShapeType="1"/>
            </p:cNvSpPr>
            <p:nvPr/>
          </p:nvSpPr>
          <p:spPr bwMode="auto">
            <a:xfrm flipV="1">
              <a:off x="0" y="2286000"/>
              <a:ext cx="142876" cy="0"/>
            </a:xfrm>
            <a:prstGeom prst="line">
              <a:avLst/>
            </a:prstGeom>
            <a:noFill/>
            <a:ln w="19050" cap="flat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>
                <a:latin typeface="Arial" pitchFamily="34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</p:sldLayoutIdLst>
  <p:txStyles>
    <p:titleStyle>
      <a:lvl1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  <a:sym typeface="Arial Unicode MS" pitchFamily="34" charset="-128"/>
        </a:defRPr>
      </a:lvl1pPr>
      <a:lvl2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2pPr>
      <a:lvl3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3pPr>
      <a:lvl4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4pPr>
      <a:lvl5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5pPr>
      <a:lvl6pPr marL="13716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6pPr>
      <a:lvl7pPr marL="18288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7pPr>
      <a:lvl8pPr marL="22860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8pPr>
      <a:lvl9pPr marL="27432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1pPr>
      <a:lvl2pPr marL="196850" indent="-1952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2pPr>
      <a:lvl3pPr marL="466725" indent="-2667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3pPr>
      <a:lvl4pPr marL="627063" indent="-15875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4pPr>
      <a:lvl5pPr marL="765175" indent="-1317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5pPr>
      <a:lvl6pPr marL="12223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6pPr>
      <a:lvl7pPr marL="16795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7pPr>
      <a:lvl8pPr marL="21367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8pPr>
      <a:lvl9pPr marL="25939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1"/>
          <p:cNvGraphicFramePr>
            <a:graphicFrameLocks/>
          </p:cNvGraphicFramePr>
          <p:nvPr/>
        </p:nvGraphicFramePr>
        <p:xfrm>
          <a:off x="13" y="0"/>
          <a:ext cx="218599" cy="1619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" r:id="rId14" imgW="360" imgH="360" progId="">
                  <p:embed/>
                </p:oleObj>
              </mc:Choice>
              <mc:Fallback>
                <p:oleObj r:id="rId14" imgW="360" imgH="360" progId="">
                  <p:embed/>
                  <p:pic>
                    <p:nvPicPr>
                      <p:cNvPr id="0" name="Picture 605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" y="0"/>
                        <a:ext cx="218599" cy="16192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48" name="Picture 65"/>
          <p:cNvPicPr>
            <a:picLocks noChangeAspect="1" noChangeArrowheads="1"/>
          </p:cNvPicPr>
          <p:nvPr/>
        </p:nvPicPr>
        <p:blipFill>
          <a:blip r:embed="rId16" cstate="email"/>
          <a:srcRect/>
          <a:stretch>
            <a:fillRect/>
          </a:stretch>
        </p:blipFill>
        <p:spPr bwMode="auto">
          <a:xfrm>
            <a:off x="10426320" y="238132"/>
            <a:ext cx="1665207" cy="333376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</p:pic>
      <p:sp>
        <p:nvSpPr>
          <p:cNvPr id="2" name="doc id"/>
          <p:cNvSpPr>
            <a:spLocks noChangeArrowheads="1"/>
          </p:cNvSpPr>
          <p:nvPr/>
        </p:nvSpPr>
        <p:spPr bwMode="auto">
          <a:xfrm>
            <a:off x="11184970" y="38108"/>
            <a:ext cx="906541" cy="123826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/>
          <a:lstStyle/>
          <a:p>
            <a:pPr algn="r">
              <a:buFont typeface="Arial" pitchFamily="34" charset="0"/>
              <a:buNone/>
              <a:defRPr/>
            </a:pPr>
            <a:r>
              <a:rPr lang="en-US" sz="800" smtClean="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DOC ID</a:t>
            </a:r>
            <a:endParaRPr lang="en-US" sz="800" dirty="0">
              <a:solidFill>
                <a:srgbClr val="000000"/>
              </a:solidFill>
              <a:latin typeface="Calibri" pitchFamily="34" charset="0"/>
              <a:sym typeface="Calibri" pitchFamily="34" charset="0"/>
            </a:endParaRPr>
          </a:p>
        </p:txBody>
      </p:sp>
      <p:sp>
        <p:nvSpPr>
          <p:cNvPr id="6149" name="Working Draft"/>
          <p:cNvSpPr>
            <a:spLocks noChangeArrowheads="1"/>
          </p:cNvSpPr>
          <p:nvPr/>
        </p:nvSpPr>
        <p:spPr bwMode="auto">
          <a:xfrm rot="5400000">
            <a:off x="11359152" y="2099357"/>
            <a:ext cx="1803379" cy="92333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>
              <a:buFont typeface="Arial" pitchFamily="34" charset="0"/>
              <a:buNone/>
              <a:defRPr/>
            </a:pPr>
            <a:r>
              <a:rPr lang="en-US" sz="600" smtClean="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Last Modified 4/29/2016 11:49 AM SE Asia Standard Time</a:t>
            </a:r>
            <a:endParaRPr lang="en-US" dirty="0">
              <a:solidFill>
                <a:srgbClr val="000000"/>
              </a:solidFill>
              <a:latin typeface="Calibri" pitchFamily="34" charset="0"/>
              <a:sym typeface="Calibri" pitchFamily="34" charset="0"/>
            </a:endParaRPr>
          </a:p>
        </p:txBody>
      </p:sp>
      <p:sp>
        <p:nvSpPr>
          <p:cNvPr id="6150" name="Printed"/>
          <p:cNvSpPr>
            <a:spLocks noChangeArrowheads="1"/>
          </p:cNvSpPr>
          <p:nvPr/>
        </p:nvSpPr>
        <p:spPr bwMode="auto">
          <a:xfrm rot="5400000">
            <a:off x="11479355" y="4315508"/>
            <a:ext cx="1562928" cy="92333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>
              <a:buFont typeface="Arial" pitchFamily="34" charset="0"/>
              <a:buNone/>
              <a:defRPr/>
            </a:pPr>
            <a:r>
              <a:rPr lang="en-US" sz="600" smtClean="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Printed 4/28/2016 3:50 PM SE Asia Standard Time</a:t>
            </a:r>
            <a:endParaRPr lang="en-US" dirty="0">
              <a:solidFill>
                <a:srgbClr val="000000"/>
              </a:solidFill>
              <a:latin typeface="Calibri" pitchFamily="34" charset="0"/>
              <a:sym typeface="Calibri" pitchFamily="34" charset="0"/>
            </a:endParaRPr>
          </a:p>
        </p:txBody>
      </p:sp>
      <p:sp>
        <p:nvSpPr>
          <p:cNvPr id="6152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33250" y="2520951"/>
            <a:ext cx="5925741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Click to edit Master text styles</a:t>
            </a:r>
          </a:p>
          <a:p>
            <a:pPr lvl="1"/>
            <a:r>
              <a:rPr lang="en-US" altLang="zh-CN">
                <a:sym typeface="Arial Unicode MS" pitchFamily="34" charset="-128"/>
              </a:rPr>
              <a:t>Second level</a:t>
            </a:r>
          </a:p>
          <a:p>
            <a:pPr lvl="2"/>
            <a:r>
              <a:rPr lang="en-US" altLang="zh-CN">
                <a:sym typeface="Arial Unicode MS" pitchFamily="34" charset="-128"/>
              </a:rPr>
              <a:t>Third level</a:t>
            </a:r>
          </a:p>
          <a:p>
            <a:pPr lvl="3"/>
            <a:r>
              <a:rPr lang="en-US" altLang="zh-CN">
                <a:sym typeface="Arial Unicode MS" pitchFamily="34" charset="-128"/>
              </a:rPr>
              <a:t>Fourth level</a:t>
            </a:r>
          </a:p>
          <a:p>
            <a:pPr lvl="4"/>
            <a:r>
              <a:rPr lang="en-US" altLang="zh-CN">
                <a:sym typeface="Arial Unicode MS" pitchFamily="34" charset="-128"/>
              </a:rPr>
              <a:t>Fifth level</a:t>
            </a:r>
          </a:p>
        </p:txBody>
      </p:sp>
      <p:sp>
        <p:nvSpPr>
          <p:cNvPr id="6153" name="Title Placeholder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36486" y="238125"/>
            <a:ext cx="9997677" cy="338554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Click to edit Master title style</a:t>
            </a:r>
          </a:p>
        </p:txBody>
      </p:sp>
      <p:sp>
        <p:nvSpPr>
          <p:cNvPr id="3" name="McK 1. On-page tracker" hidden="1"/>
          <p:cNvSpPr>
            <a:spLocks noChangeArrowheads="1"/>
          </p:cNvSpPr>
          <p:nvPr/>
        </p:nvSpPr>
        <p:spPr bwMode="auto">
          <a:xfrm>
            <a:off x="336471" y="6350"/>
            <a:ext cx="663900" cy="215444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z="140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TRACKER</a:t>
            </a:r>
            <a:endParaRPr lang="en-US" altLang="en-US">
              <a:latin typeface="Arial" pitchFamily="34" charset="0"/>
            </a:endParaRPr>
          </a:p>
        </p:txBody>
      </p:sp>
      <p:sp>
        <p:nvSpPr>
          <p:cNvPr id="6154" name="McK 3. Unit of measure" hidden="1"/>
          <p:cNvSpPr>
            <a:spLocks noChangeArrowheads="1"/>
          </p:cNvSpPr>
          <p:nvPr/>
        </p:nvSpPr>
        <p:spPr bwMode="auto">
          <a:xfrm>
            <a:off x="336486" y="592168"/>
            <a:ext cx="9997677" cy="246221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mtClean="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Unit of measure</a:t>
            </a:r>
            <a:endParaRPr lang="en-US" altLang="en-US" dirty="0">
              <a:latin typeface="Arial" pitchFamily="34" charset="0"/>
            </a:endParaRPr>
          </a:p>
        </p:txBody>
      </p:sp>
      <p:grpSp>
        <p:nvGrpSpPr>
          <p:cNvPr id="6156" name="Group 11" hidden="1"/>
          <p:cNvGrpSpPr>
            <a:grpSpLocks/>
          </p:cNvGrpSpPr>
          <p:nvPr/>
        </p:nvGrpSpPr>
        <p:grpSpPr bwMode="auto">
          <a:xfrm>
            <a:off x="3133250" y="1884946"/>
            <a:ext cx="5925741" cy="574129"/>
            <a:chOff x="0" y="-34"/>
            <a:chExt cx="2686" cy="355"/>
          </a:xfrm>
        </p:grpSpPr>
        <p:cxnSp>
          <p:nvCxnSpPr>
            <p:cNvPr id="6202" name="AutoShape 249"/>
            <p:cNvCxnSpPr>
              <a:cxnSpLocks noChangeShapeType="1"/>
            </p:cNvCxnSpPr>
            <p:nvPr/>
          </p:nvCxnSpPr>
          <p:spPr bwMode="auto">
            <a:xfrm>
              <a:off x="0" y="320"/>
              <a:ext cx="2686" cy="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sp>
          <p:nvSpPr>
            <p:cNvPr id="4" name="AutoShape 250"/>
            <p:cNvSpPr>
              <a:spLocks noChangeArrowheads="1"/>
            </p:cNvSpPr>
            <p:nvPr/>
          </p:nvSpPr>
          <p:spPr bwMode="auto">
            <a:xfrm>
              <a:off x="0" y="-34"/>
              <a:ext cx="2686" cy="35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18288" anchor="b">
              <a:spAutoFit/>
            </a:bodyPr>
            <a:lstStyle/>
            <a:p>
              <a:pPr>
                <a:buFont typeface="Arial" pitchFamily="34" charset="0"/>
                <a:buNone/>
                <a:defRPr/>
              </a:pPr>
              <a:r>
                <a:rPr lang="en-US" sz="1800" b="1" dirty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Title</a:t>
              </a:r>
              <a:endParaRPr lang="en-US" altLang="en-US" sz="1800" b="1" dirty="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  <a:p>
              <a:pPr>
                <a:buFont typeface="Arial" pitchFamily="34" charset="0"/>
                <a:buNone/>
                <a:defRPr/>
              </a:pPr>
              <a:r>
                <a:rPr lang="en-US" sz="1800" smtClean="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Unit of measure</a:t>
              </a:r>
              <a:endParaRPr lang="en-US" altLang="en-US" dirty="0">
                <a:latin typeface="Arial" pitchFamily="34" charset="0"/>
              </a:endParaRPr>
            </a:p>
          </p:txBody>
        </p:sp>
      </p:grpSp>
      <p:grpSp>
        <p:nvGrpSpPr>
          <p:cNvPr id="6157" name="Group 14" hidden="1"/>
          <p:cNvGrpSpPr>
            <a:grpSpLocks/>
          </p:cNvGrpSpPr>
          <p:nvPr/>
        </p:nvGrpSpPr>
        <p:grpSpPr bwMode="auto">
          <a:xfrm>
            <a:off x="11139983" y="657225"/>
            <a:ext cx="792599" cy="996950"/>
            <a:chOff x="0" y="0"/>
            <a:chExt cx="369" cy="628"/>
          </a:xfrm>
        </p:grpSpPr>
        <p:sp>
          <p:nvSpPr>
            <p:cNvPr id="5" name="Legend1"/>
            <p:cNvSpPr>
              <a:spLocks noChangeArrowheads="1"/>
            </p:cNvSpPr>
            <p:nvPr/>
          </p:nvSpPr>
          <p:spPr bwMode="auto">
            <a:xfrm>
              <a:off x="160" y="0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6" name="LegendRectangle1"/>
            <p:cNvSpPr>
              <a:spLocks noChangeArrowheads="1"/>
            </p:cNvSpPr>
            <p:nvPr/>
          </p:nvSpPr>
          <p:spPr bwMode="auto">
            <a:xfrm>
              <a:off x="0" y="7"/>
              <a:ext cx="104" cy="101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7" name="Legend2"/>
            <p:cNvSpPr>
              <a:spLocks noChangeArrowheads="1"/>
            </p:cNvSpPr>
            <p:nvPr/>
          </p:nvSpPr>
          <p:spPr bwMode="auto">
            <a:xfrm>
              <a:off x="160" y="170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8" name="LegendRectangle2"/>
            <p:cNvSpPr>
              <a:spLocks noChangeArrowheads="1"/>
            </p:cNvSpPr>
            <p:nvPr/>
          </p:nvSpPr>
          <p:spPr bwMode="auto">
            <a:xfrm>
              <a:off x="0" y="177"/>
              <a:ext cx="104" cy="101"/>
            </a:xfrm>
            <a:prstGeom prst="rect">
              <a:avLst/>
            </a:prstGeom>
            <a:solidFill>
              <a:schemeClr val="accent2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9" name="Legend3"/>
            <p:cNvSpPr>
              <a:spLocks noChangeArrowheads="1"/>
            </p:cNvSpPr>
            <p:nvPr/>
          </p:nvSpPr>
          <p:spPr bwMode="auto">
            <a:xfrm>
              <a:off x="160" y="341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6164" name="LegendRectangle3"/>
            <p:cNvSpPr>
              <a:spLocks noChangeArrowheads="1"/>
            </p:cNvSpPr>
            <p:nvPr/>
          </p:nvSpPr>
          <p:spPr bwMode="auto">
            <a:xfrm>
              <a:off x="0" y="348"/>
              <a:ext cx="104" cy="101"/>
            </a:xfrm>
            <a:prstGeom prst="rect">
              <a:avLst/>
            </a:prstGeom>
            <a:solidFill>
              <a:schemeClr val="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6165" name="Legend4"/>
            <p:cNvSpPr>
              <a:spLocks noChangeArrowheads="1"/>
            </p:cNvSpPr>
            <p:nvPr/>
          </p:nvSpPr>
          <p:spPr bwMode="auto">
            <a:xfrm>
              <a:off x="160" y="512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6166" name="LegendRectangle4"/>
            <p:cNvSpPr>
              <a:spLocks noChangeArrowheads="1"/>
            </p:cNvSpPr>
            <p:nvPr/>
          </p:nvSpPr>
          <p:spPr bwMode="auto">
            <a:xfrm>
              <a:off x="0" y="519"/>
              <a:ext cx="104" cy="101"/>
            </a:xfrm>
            <a:prstGeom prst="rect">
              <a:avLst/>
            </a:prstGeom>
            <a:solidFill>
              <a:schemeClr val="fol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6158" name="Group 23" hidden="1"/>
          <p:cNvGrpSpPr>
            <a:grpSpLocks/>
          </p:cNvGrpSpPr>
          <p:nvPr/>
        </p:nvGrpSpPr>
        <p:grpSpPr bwMode="auto">
          <a:xfrm>
            <a:off x="10724203" y="657225"/>
            <a:ext cx="1208480" cy="730250"/>
            <a:chOff x="0" y="0"/>
            <a:chExt cx="563" cy="460"/>
          </a:xfrm>
        </p:grpSpPr>
        <p:sp>
          <p:nvSpPr>
            <p:cNvPr id="6168" name="LineLegend1"/>
            <p:cNvSpPr>
              <a:spLocks noChangeShapeType="1"/>
            </p:cNvSpPr>
            <p:nvPr/>
          </p:nvSpPr>
          <p:spPr bwMode="auto">
            <a:xfrm>
              <a:off x="0" y="57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6169" name="LineLegend2"/>
            <p:cNvSpPr>
              <a:spLocks noChangeShapeType="1"/>
            </p:cNvSpPr>
            <p:nvPr/>
          </p:nvSpPr>
          <p:spPr bwMode="auto">
            <a:xfrm>
              <a:off x="0" y="226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dash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6170" name="LineLegend3"/>
            <p:cNvSpPr>
              <a:spLocks noChangeShapeType="1"/>
            </p:cNvSpPr>
            <p:nvPr/>
          </p:nvSpPr>
          <p:spPr bwMode="auto">
            <a:xfrm>
              <a:off x="0" y="401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sysDot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6171" name="Legend1"/>
            <p:cNvSpPr>
              <a:spLocks noChangeArrowheads="1"/>
            </p:cNvSpPr>
            <p:nvPr/>
          </p:nvSpPr>
          <p:spPr bwMode="auto">
            <a:xfrm>
              <a:off x="354" y="0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6172" name="Legend2"/>
            <p:cNvSpPr>
              <a:spLocks noChangeArrowheads="1"/>
            </p:cNvSpPr>
            <p:nvPr/>
          </p:nvSpPr>
          <p:spPr bwMode="auto">
            <a:xfrm>
              <a:off x="354" y="168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" name="Legend3"/>
            <p:cNvSpPr>
              <a:spLocks noChangeArrowheads="1"/>
            </p:cNvSpPr>
            <p:nvPr/>
          </p:nvSpPr>
          <p:spPr bwMode="auto">
            <a:xfrm>
              <a:off x="354" y="344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</p:grpSp>
      <p:grpSp>
        <p:nvGrpSpPr>
          <p:cNvPr id="6159" name="Group 30" hidden="1"/>
          <p:cNvGrpSpPr>
            <a:grpSpLocks/>
          </p:cNvGrpSpPr>
          <p:nvPr/>
        </p:nvGrpSpPr>
        <p:grpSpPr bwMode="auto">
          <a:xfrm>
            <a:off x="10895654" y="657226"/>
            <a:ext cx="1195880" cy="212726"/>
            <a:chOff x="0" y="0"/>
            <a:chExt cx="884678" cy="212367"/>
          </a:xfrm>
        </p:grpSpPr>
        <p:sp>
          <p:nvSpPr>
            <p:cNvPr id="11" name="StickerRectangle"/>
            <p:cNvSpPr>
              <a:spLocks noChangeArrowheads="1"/>
            </p:cNvSpPr>
            <p:nvPr/>
          </p:nvSpPr>
          <p:spPr bwMode="auto">
            <a:xfrm>
              <a:off x="230228" y="0"/>
              <a:ext cx="654450" cy="21200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27432" tIns="0" rIns="0" bIns="27432">
              <a:spAutoFit/>
            </a:bodyPr>
            <a:lstStyle/>
            <a:p>
              <a:pPr algn="r"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PRELIMINARY</a:t>
              </a:r>
              <a:endParaRPr lang="en-US" altLang="en-US">
                <a:latin typeface="Arial" pitchFamily="34" charset="0"/>
              </a:endParaRPr>
            </a:p>
          </p:txBody>
        </p:sp>
        <p:cxnSp>
          <p:nvCxnSpPr>
            <p:cNvPr id="12" name="AutoShape 31"/>
            <p:cNvCxnSpPr>
              <a:cxnSpLocks noChangeShapeType="1"/>
            </p:cNvCxnSpPr>
            <p:nvPr/>
          </p:nvCxnSpPr>
          <p:spPr bwMode="auto">
            <a:xfrm>
              <a:off x="0" y="0"/>
              <a:ext cx="1" cy="21236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cxnSp>
          <p:nvCxnSpPr>
            <p:cNvPr id="6187" name="AutoShape 32"/>
            <p:cNvCxnSpPr>
              <a:cxnSpLocks noChangeShapeType="1"/>
            </p:cNvCxnSpPr>
            <p:nvPr/>
          </p:nvCxnSpPr>
          <p:spPr bwMode="auto">
            <a:xfrm>
              <a:off x="0" y="212366"/>
              <a:ext cx="884665" cy="1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bevel/>
              <a:headEnd/>
              <a:tailEnd/>
            </a:ln>
          </p:spPr>
        </p:cxnSp>
      </p:grpSp>
      <p:grpSp>
        <p:nvGrpSpPr>
          <p:cNvPr id="6160" name="Group 34" hidden="1"/>
          <p:cNvGrpSpPr>
            <a:grpSpLocks/>
          </p:cNvGrpSpPr>
          <p:nvPr/>
        </p:nvGrpSpPr>
        <p:grpSpPr bwMode="auto">
          <a:xfrm>
            <a:off x="336486" y="6358045"/>
            <a:ext cx="9997677" cy="377728"/>
            <a:chOff x="0" y="96"/>
            <a:chExt cx="7406256" cy="377413"/>
          </a:xfrm>
        </p:grpSpPr>
        <p:sp>
          <p:nvSpPr>
            <p:cNvPr id="6179" name="McK 4. Footnote"/>
            <p:cNvSpPr>
              <a:spLocks noChangeArrowheads="1"/>
            </p:cNvSpPr>
            <p:nvPr/>
          </p:nvSpPr>
          <p:spPr bwMode="auto">
            <a:xfrm>
              <a:off x="0" y="96"/>
              <a:ext cx="7406256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b">
              <a:spAutoFit/>
            </a:bodyPr>
            <a:lstStyle/>
            <a:p>
              <a:pPr marL="104775" indent="-104775">
                <a:buFont typeface="Arial" pitchFamily="34" charset="0"/>
                <a:buNone/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1 Footnote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6180" name="McK 5. Source"/>
            <p:cNvSpPr>
              <a:spLocks noChangeArrowheads="1"/>
            </p:cNvSpPr>
            <p:nvPr/>
          </p:nvSpPr>
          <p:spPr bwMode="auto">
            <a:xfrm>
              <a:off x="0" y="223749"/>
              <a:ext cx="7406256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b">
              <a:spAutoFit/>
            </a:bodyPr>
            <a:lstStyle/>
            <a:p>
              <a:pPr marL="417513" indent="-417513">
                <a:buFont typeface="Arial" pitchFamily="34" charset="0"/>
                <a:buNone/>
                <a:tabLst>
                  <a:tab pos="428625" algn="l"/>
                </a:tabLst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Source: Source</a:t>
              </a:r>
              <a:endParaRPr lang="en-US" sz="10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6161" name="Group 37" hidden="1"/>
          <p:cNvGrpSpPr>
            <a:grpSpLocks/>
          </p:cNvGrpSpPr>
          <p:nvPr/>
        </p:nvGrpSpPr>
        <p:grpSpPr bwMode="auto">
          <a:xfrm>
            <a:off x="11049958" y="657229"/>
            <a:ext cx="882074" cy="1308099"/>
            <a:chOff x="0" y="0"/>
            <a:chExt cx="653301" cy="1306516"/>
          </a:xfrm>
        </p:grpSpPr>
        <p:sp>
          <p:nvSpPr>
            <p:cNvPr id="6182" name="Legend1"/>
            <p:cNvSpPr>
              <a:spLocks noChangeArrowheads="1"/>
            </p:cNvSpPr>
            <p:nvPr/>
          </p:nvSpPr>
          <p:spPr bwMode="auto">
            <a:xfrm>
              <a:off x="320633" y="12685"/>
              <a:ext cx="332668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6183" name="Legend2"/>
            <p:cNvSpPr>
              <a:spLocks noChangeArrowheads="1"/>
            </p:cNvSpPr>
            <p:nvPr/>
          </p:nvSpPr>
          <p:spPr bwMode="auto">
            <a:xfrm>
              <a:off x="320633" y="286990"/>
              <a:ext cx="332668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6184" name="Legend3"/>
            <p:cNvSpPr>
              <a:spLocks noChangeArrowheads="1"/>
            </p:cNvSpPr>
            <p:nvPr/>
          </p:nvSpPr>
          <p:spPr bwMode="auto">
            <a:xfrm>
              <a:off x="320633" y="561294"/>
              <a:ext cx="332668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6185" name="Legend4"/>
            <p:cNvSpPr>
              <a:spLocks noChangeArrowheads="1"/>
            </p:cNvSpPr>
            <p:nvPr/>
          </p:nvSpPr>
          <p:spPr bwMode="auto">
            <a:xfrm>
              <a:off x="320633" y="834014"/>
              <a:ext cx="332668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6186" name="Legend5"/>
            <p:cNvSpPr>
              <a:spLocks noChangeArrowheads="1"/>
            </p:cNvSpPr>
            <p:nvPr/>
          </p:nvSpPr>
          <p:spPr bwMode="auto">
            <a:xfrm>
              <a:off x="320633" y="1109904"/>
              <a:ext cx="332668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grpSp>
          <p:nvGrpSpPr>
            <p:cNvPr id="6173" name="Group 43"/>
            <p:cNvGrpSpPr>
              <a:grpSpLocks noChangeAspect="1"/>
            </p:cNvGrpSpPr>
            <p:nvPr/>
          </p:nvGrpSpPr>
          <p:grpSpPr bwMode="auto">
            <a:xfrm>
              <a:off x="0" y="0"/>
              <a:ext cx="209550" cy="209551"/>
              <a:chOff x="0" y="0"/>
              <a:chExt cx="160" cy="160"/>
            </a:xfrm>
          </p:grpSpPr>
          <p:sp>
            <p:nvSpPr>
              <p:cNvPr id="6188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6174" name="Group 46"/>
            <p:cNvGrpSpPr>
              <a:grpSpLocks noChangeAspect="1"/>
            </p:cNvGrpSpPr>
            <p:nvPr/>
          </p:nvGrpSpPr>
          <p:grpSpPr bwMode="auto">
            <a:xfrm>
              <a:off x="0" y="274241"/>
              <a:ext cx="209550" cy="209551"/>
              <a:chOff x="0" y="0"/>
              <a:chExt cx="160" cy="160"/>
            </a:xfrm>
          </p:grpSpPr>
          <p:sp>
            <p:nvSpPr>
              <p:cNvPr id="6191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6175" name="Group 49"/>
            <p:cNvGrpSpPr>
              <a:grpSpLocks noChangeAspect="1"/>
            </p:cNvGrpSpPr>
            <p:nvPr/>
          </p:nvGrpSpPr>
          <p:grpSpPr bwMode="auto">
            <a:xfrm>
              <a:off x="0" y="548482"/>
              <a:ext cx="209550" cy="209551"/>
              <a:chOff x="0" y="0"/>
              <a:chExt cx="160" cy="160"/>
            </a:xfrm>
          </p:grpSpPr>
          <p:sp>
            <p:nvSpPr>
              <p:cNvPr id="6194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6176" name="Group 52"/>
            <p:cNvGrpSpPr>
              <a:grpSpLocks noChangeAspect="1"/>
            </p:cNvGrpSpPr>
            <p:nvPr/>
          </p:nvGrpSpPr>
          <p:grpSpPr bwMode="auto">
            <a:xfrm>
              <a:off x="0" y="822723"/>
              <a:ext cx="209550" cy="209551"/>
              <a:chOff x="0" y="0"/>
              <a:chExt cx="160" cy="160"/>
            </a:xfrm>
          </p:grpSpPr>
          <p:sp>
            <p:nvSpPr>
              <p:cNvPr id="6197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6177" name="Group 55"/>
            <p:cNvGrpSpPr>
              <a:grpSpLocks noChangeAspect="1"/>
            </p:cNvGrpSpPr>
            <p:nvPr/>
          </p:nvGrpSpPr>
          <p:grpSpPr bwMode="auto">
            <a:xfrm>
              <a:off x="0" y="1096965"/>
              <a:ext cx="209550" cy="209551"/>
              <a:chOff x="0" y="0"/>
              <a:chExt cx="160" cy="160"/>
            </a:xfrm>
          </p:grpSpPr>
          <p:sp>
            <p:nvSpPr>
              <p:cNvPr id="6200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</p:grpSp>
      <p:pic>
        <p:nvPicPr>
          <p:cNvPr id="6162" name="Picture 98" descr="http://grafolit.si/images/clients/app-logo.png"/>
          <p:cNvPicPr>
            <a:picLocks noChangeAspect="1" noChangeArrowheads="1"/>
          </p:cNvPicPr>
          <p:nvPr/>
        </p:nvPicPr>
        <p:blipFill>
          <a:blip r:embed="rId17" cstate="email"/>
          <a:srcRect/>
          <a:stretch>
            <a:fillRect/>
          </a:stretch>
        </p:blipFill>
        <p:spPr bwMode="auto">
          <a:xfrm>
            <a:off x="11112124" y="6510339"/>
            <a:ext cx="979407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163" name="Group 59"/>
          <p:cNvGrpSpPr>
            <a:grpSpLocks/>
          </p:cNvGrpSpPr>
          <p:nvPr/>
        </p:nvGrpSpPr>
        <p:grpSpPr bwMode="auto">
          <a:xfrm>
            <a:off x="21" y="0"/>
            <a:ext cx="192881" cy="6858000"/>
            <a:chOff x="0" y="0"/>
            <a:chExt cx="142876" cy="6858000"/>
          </a:xfrm>
        </p:grpSpPr>
        <p:sp>
          <p:nvSpPr>
            <p:cNvPr id="6204" name="Rectangle 76"/>
            <p:cNvSpPr>
              <a:spLocks noChangeArrowheads="1"/>
            </p:cNvSpPr>
            <p:nvPr/>
          </p:nvSpPr>
          <p:spPr bwMode="auto">
            <a:xfrm>
              <a:off x="0" y="0"/>
              <a:ext cx="142876" cy="2284413"/>
            </a:xfrm>
            <a:prstGeom prst="rect">
              <a:avLst/>
            </a:prstGeom>
            <a:solidFill>
              <a:schemeClr val="accent2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6205" name="Rectangle 91"/>
            <p:cNvSpPr>
              <a:spLocks noChangeArrowheads="1"/>
            </p:cNvSpPr>
            <p:nvPr/>
          </p:nvSpPr>
          <p:spPr bwMode="auto">
            <a:xfrm>
              <a:off x="0" y="2286000"/>
              <a:ext cx="142876" cy="4572000"/>
            </a:xfrm>
            <a:prstGeom prst="rect">
              <a:avLst/>
            </a:prstGeom>
            <a:solidFill>
              <a:srgbClr val="E71921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6206" name="Straight Connector 92"/>
            <p:cNvSpPr>
              <a:spLocks noChangeShapeType="1"/>
            </p:cNvSpPr>
            <p:nvPr/>
          </p:nvSpPr>
          <p:spPr bwMode="auto">
            <a:xfrm flipV="1">
              <a:off x="0" y="2286000"/>
              <a:ext cx="142876" cy="0"/>
            </a:xfrm>
            <a:prstGeom prst="line">
              <a:avLst/>
            </a:prstGeom>
            <a:noFill/>
            <a:ln w="19050" cap="flat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>
                <a:latin typeface="Arial" pitchFamily="34" charset="0"/>
              </a:endParaRPr>
            </a:p>
          </p:txBody>
        </p:sp>
      </p:grpSp>
      <p:sp>
        <p:nvSpPr>
          <p:cNvPr id="6207" name="Slide Number"/>
          <p:cNvSpPr>
            <a:spLocks noChangeArrowheads="1"/>
          </p:cNvSpPr>
          <p:nvPr/>
        </p:nvSpPr>
        <p:spPr bwMode="auto">
          <a:xfrm>
            <a:off x="10652136" y="6458792"/>
            <a:ext cx="2821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spAutoFit/>
          </a:bodyPr>
          <a:lstStyle/>
          <a:p>
            <a:pPr algn="r">
              <a:buFont typeface="Arial" pitchFamily="34" charset="0"/>
              <a:buNone/>
              <a:defRPr/>
            </a:pPr>
            <a:fld id="{2BCECEBE-F31D-4EC8-BF7E-BB81C08E0149}" type="slidenum">
              <a:rPr lang="en-US" sz="1800">
                <a:solidFill>
                  <a:srgbClr val="000000"/>
                </a:solidFill>
                <a:latin typeface="Arial" pitchFamily="34" charset="0"/>
                <a:ea typeface="MS PGothic" pitchFamily="34" charset="-128"/>
                <a:sym typeface="Calibri" pitchFamily="34" charset="0"/>
              </a:rPr>
              <a:pPr algn="r">
                <a:buFont typeface="Arial" pitchFamily="34" charset="0"/>
                <a:buNone/>
                <a:defRPr/>
              </a:pPr>
              <a:t>‹#›</a:t>
            </a:fld>
            <a:endParaRPr lang="en-US" sz="100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</p:sldLayoutIdLst>
  <p:txStyles>
    <p:titleStyle>
      <a:lvl1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  <a:sym typeface="Arial Unicode MS" pitchFamily="34" charset="-128"/>
        </a:defRPr>
      </a:lvl1pPr>
      <a:lvl2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2pPr>
      <a:lvl3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3pPr>
      <a:lvl4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4pPr>
      <a:lvl5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5pPr>
      <a:lvl6pPr marL="13716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6pPr>
      <a:lvl7pPr marL="18288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7pPr>
      <a:lvl8pPr marL="22860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8pPr>
      <a:lvl9pPr marL="27432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1pPr>
      <a:lvl2pPr marL="196850" indent="-1952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2pPr>
      <a:lvl3pPr marL="466725" indent="-2667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3pPr>
      <a:lvl4pPr marL="627063" indent="-15875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4pPr>
      <a:lvl5pPr marL="765175" indent="-1317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5pPr>
      <a:lvl6pPr marL="12223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6pPr>
      <a:lvl7pPr marL="16795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7pPr>
      <a:lvl8pPr marL="21367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8pPr>
      <a:lvl9pPr marL="25939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0" name="Object 1"/>
          <p:cNvGraphicFramePr>
            <a:graphicFrameLocks/>
          </p:cNvGraphicFramePr>
          <p:nvPr/>
        </p:nvGraphicFramePr>
        <p:xfrm>
          <a:off x="13" y="0"/>
          <a:ext cx="218599" cy="1619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1" r:id="rId14" imgW="360" imgH="360" progId="">
                  <p:embed/>
                </p:oleObj>
              </mc:Choice>
              <mc:Fallback>
                <p:oleObj r:id="rId14" imgW="360" imgH="360" progId="">
                  <p:embed/>
                  <p:pic>
                    <p:nvPicPr>
                      <p:cNvPr id="0" name="Picture 605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" y="0"/>
                        <a:ext cx="218599" cy="16192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72" name="Picture 65"/>
          <p:cNvPicPr>
            <a:picLocks noChangeAspect="1" noChangeArrowheads="1"/>
          </p:cNvPicPr>
          <p:nvPr/>
        </p:nvPicPr>
        <p:blipFill>
          <a:blip r:embed="rId16" cstate="email"/>
          <a:srcRect/>
          <a:stretch>
            <a:fillRect/>
          </a:stretch>
        </p:blipFill>
        <p:spPr bwMode="auto">
          <a:xfrm>
            <a:off x="10426320" y="238132"/>
            <a:ext cx="1665207" cy="333376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</p:pic>
      <p:sp>
        <p:nvSpPr>
          <p:cNvPr id="2" name="doc id"/>
          <p:cNvSpPr>
            <a:spLocks noChangeArrowheads="1"/>
          </p:cNvSpPr>
          <p:nvPr/>
        </p:nvSpPr>
        <p:spPr bwMode="auto">
          <a:xfrm>
            <a:off x="11184970" y="38108"/>
            <a:ext cx="906541" cy="123826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/>
          <a:lstStyle/>
          <a:p>
            <a:pPr algn="r">
              <a:buFont typeface="Arial" pitchFamily="34" charset="0"/>
              <a:buNone/>
              <a:defRPr/>
            </a:pPr>
            <a:r>
              <a:rPr lang="en-US" sz="800" smtClean="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DOC ID</a:t>
            </a:r>
            <a:endParaRPr lang="en-US" sz="800" dirty="0">
              <a:solidFill>
                <a:srgbClr val="000000"/>
              </a:solidFill>
              <a:latin typeface="Calibri" pitchFamily="34" charset="0"/>
              <a:sym typeface="Calibri" pitchFamily="34" charset="0"/>
            </a:endParaRPr>
          </a:p>
        </p:txBody>
      </p:sp>
      <p:sp>
        <p:nvSpPr>
          <p:cNvPr id="7173" name="Working Draft"/>
          <p:cNvSpPr>
            <a:spLocks noChangeArrowheads="1"/>
          </p:cNvSpPr>
          <p:nvPr/>
        </p:nvSpPr>
        <p:spPr bwMode="auto">
          <a:xfrm rot="5400000">
            <a:off x="11359152" y="2099357"/>
            <a:ext cx="1803379" cy="92333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>
              <a:buFont typeface="Arial" pitchFamily="34" charset="0"/>
              <a:buNone/>
              <a:defRPr/>
            </a:pPr>
            <a:r>
              <a:rPr lang="en-US" sz="600" smtClean="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Last Modified 4/29/2016 11:49 AM SE Asia Standard Time</a:t>
            </a:r>
            <a:endParaRPr lang="en-US" dirty="0">
              <a:solidFill>
                <a:srgbClr val="000000"/>
              </a:solidFill>
              <a:latin typeface="Calibri" pitchFamily="34" charset="0"/>
              <a:sym typeface="Calibri" pitchFamily="34" charset="0"/>
            </a:endParaRPr>
          </a:p>
        </p:txBody>
      </p:sp>
      <p:sp>
        <p:nvSpPr>
          <p:cNvPr id="7174" name="Printed"/>
          <p:cNvSpPr>
            <a:spLocks noChangeArrowheads="1"/>
          </p:cNvSpPr>
          <p:nvPr/>
        </p:nvSpPr>
        <p:spPr bwMode="auto">
          <a:xfrm rot="5400000">
            <a:off x="11479355" y="4315508"/>
            <a:ext cx="1562928" cy="92333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>
              <a:buFont typeface="Arial" pitchFamily="34" charset="0"/>
              <a:buNone/>
              <a:defRPr/>
            </a:pPr>
            <a:r>
              <a:rPr lang="en-US" sz="600" smtClean="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Printed 4/28/2016 3:50 PM SE Asia Standard Time</a:t>
            </a:r>
            <a:endParaRPr lang="en-US" dirty="0">
              <a:solidFill>
                <a:srgbClr val="000000"/>
              </a:solidFill>
              <a:latin typeface="Calibri" pitchFamily="34" charset="0"/>
              <a:sym typeface="Calibri" pitchFamily="34" charset="0"/>
            </a:endParaRPr>
          </a:p>
        </p:txBody>
      </p:sp>
      <p:sp>
        <p:nvSpPr>
          <p:cNvPr id="7176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33250" y="2520951"/>
            <a:ext cx="5925741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Click to edit Master text styles</a:t>
            </a:r>
          </a:p>
          <a:p>
            <a:pPr lvl="1"/>
            <a:r>
              <a:rPr lang="en-US" altLang="zh-CN">
                <a:sym typeface="Arial Unicode MS" pitchFamily="34" charset="-128"/>
              </a:rPr>
              <a:t>Second level</a:t>
            </a:r>
          </a:p>
          <a:p>
            <a:pPr lvl="2"/>
            <a:r>
              <a:rPr lang="en-US" altLang="zh-CN">
                <a:sym typeface="Arial Unicode MS" pitchFamily="34" charset="-128"/>
              </a:rPr>
              <a:t>Third level</a:t>
            </a:r>
          </a:p>
          <a:p>
            <a:pPr lvl="3"/>
            <a:r>
              <a:rPr lang="en-US" altLang="zh-CN">
                <a:sym typeface="Arial Unicode MS" pitchFamily="34" charset="-128"/>
              </a:rPr>
              <a:t>Fourth level</a:t>
            </a:r>
          </a:p>
          <a:p>
            <a:pPr lvl="4"/>
            <a:r>
              <a:rPr lang="en-US" altLang="zh-CN">
                <a:sym typeface="Arial Unicode MS" pitchFamily="34" charset="-128"/>
              </a:rPr>
              <a:t>Fifth level</a:t>
            </a:r>
          </a:p>
        </p:txBody>
      </p:sp>
      <p:sp>
        <p:nvSpPr>
          <p:cNvPr id="7177" name="Title Placeholder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36486" y="238125"/>
            <a:ext cx="9997677" cy="338554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Click to edit Master title style</a:t>
            </a:r>
          </a:p>
        </p:txBody>
      </p:sp>
      <p:sp>
        <p:nvSpPr>
          <p:cNvPr id="3" name="McK 1. On-page tracker" hidden="1"/>
          <p:cNvSpPr>
            <a:spLocks noChangeArrowheads="1"/>
          </p:cNvSpPr>
          <p:nvPr/>
        </p:nvSpPr>
        <p:spPr bwMode="auto">
          <a:xfrm>
            <a:off x="336471" y="6350"/>
            <a:ext cx="663900" cy="215444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z="140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TRACKER</a:t>
            </a:r>
            <a:endParaRPr lang="en-US" altLang="en-US">
              <a:latin typeface="Arial" pitchFamily="34" charset="0"/>
            </a:endParaRPr>
          </a:p>
        </p:txBody>
      </p:sp>
      <p:sp>
        <p:nvSpPr>
          <p:cNvPr id="7178" name="McK 3. Unit of measure" hidden="1"/>
          <p:cNvSpPr>
            <a:spLocks noChangeArrowheads="1"/>
          </p:cNvSpPr>
          <p:nvPr/>
        </p:nvSpPr>
        <p:spPr bwMode="auto">
          <a:xfrm>
            <a:off x="336486" y="592168"/>
            <a:ext cx="9997677" cy="246221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mtClean="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Unit of measure</a:t>
            </a:r>
            <a:endParaRPr lang="en-US" altLang="en-US" dirty="0">
              <a:latin typeface="Arial" pitchFamily="34" charset="0"/>
            </a:endParaRPr>
          </a:p>
        </p:txBody>
      </p:sp>
      <p:grpSp>
        <p:nvGrpSpPr>
          <p:cNvPr id="7180" name="Group 11" hidden="1"/>
          <p:cNvGrpSpPr>
            <a:grpSpLocks/>
          </p:cNvGrpSpPr>
          <p:nvPr/>
        </p:nvGrpSpPr>
        <p:grpSpPr bwMode="auto">
          <a:xfrm>
            <a:off x="3133250" y="1884946"/>
            <a:ext cx="5925741" cy="574129"/>
            <a:chOff x="0" y="-34"/>
            <a:chExt cx="2686" cy="355"/>
          </a:xfrm>
        </p:grpSpPr>
        <p:cxnSp>
          <p:nvCxnSpPr>
            <p:cNvPr id="7226" name="AutoShape 249"/>
            <p:cNvCxnSpPr>
              <a:cxnSpLocks noChangeShapeType="1"/>
            </p:cNvCxnSpPr>
            <p:nvPr/>
          </p:nvCxnSpPr>
          <p:spPr bwMode="auto">
            <a:xfrm>
              <a:off x="0" y="320"/>
              <a:ext cx="2686" cy="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sp>
          <p:nvSpPr>
            <p:cNvPr id="4" name="AutoShape 250"/>
            <p:cNvSpPr>
              <a:spLocks noChangeArrowheads="1"/>
            </p:cNvSpPr>
            <p:nvPr/>
          </p:nvSpPr>
          <p:spPr bwMode="auto">
            <a:xfrm>
              <a:off x="0" y="-34"/>
              <a:ext cx="2686" cy="35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18288" anchor="b">
              <a:spAutoFit/>
            </a:bodyPr>
            <a:lstStyle/>
            <a:p>
              <a:pPr>
                <a:buFont typeface="Arial" pitchFamily="34" charset="0"/>
                <a:buNone/>
                <a:defRPr/>
              </a:pPr>
              <a:r>
                <a:rPr lang="en-US" sz="1800" b="1" dirty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Title</a:t>
              </a:r>
              <a:endParaRPr lang="en-US" altLang="en-US" sz="1800" b="1" dirty="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  <a:p>
              <a:pPr>
                <a:buFont typeface="Arial" pitchFamily="34" charset="0"/>
                <a:buNone/>
                <a:defRPr/>
              </a:pPr>
              <a:r>
                <a:rPr lang="en-US" sz="1800" smtClean="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Unit of measure</a:t>
              </a:r>
              <a:endParaRPr lang="en-US" altLang="en-US" dirty="0">
                <a:latin typeface="Arial" pitchFamily="34" charset="0"/>
              </a:endParaRPr>
            </a:p>
          </p:txBody>
        </p:sp>
      </p:grpSp>
      <p:grpSp>
        <p:nvGrpSpPr>
          <p:cNvPr id="7181" name="Group 14" hidden="1"/>
          <p:cNvGrpSpPr>
            <a:grpSpLocks/>
          </p:cNvGrpSpPr>
          <p:nvPr/>
        </p:nvGrpSpPr>
        <p:grpSpPr bwMode="auto">
          <a:xfrm>
            <a:off x="11139983" y="657225"/>
            <a:ext cx="792599" cy="996950"/>
            <a:chOff x="0" y="0"/>
            <a:chExt cx="369" cy="628"/>
          </a:xfrm>
        </p:grpSpPr>
        <p:sp>
          <p:nvSpPr>
            <p:cNvPr id="5" name="Legend1"/>
            <p:cNvSpPr>
              <a:spLocks noChangeArrowheads="1"/>
            </p:cNvSpPr>
            <p:nvPr/>
          </p:nvSpPr>
          <p:spPr bwMode="auto">
            <a:xfrm>
              <a:off x="160" y="0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6" name="LegendRectangle1"/>
            <p:cNvSpPr>
              <a:spLocks noChangeArrowheads="1"/>
            </p:cNvSpPr>
            <p:nvPr/>
          </p:nvSpPr>
          <p:spPr bwMode="auto">
            <a:xfrm>
              <a:off x="0" y="7"/>
              <a:ext cx="104" cy="101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7" name="Legend2"/>
            <p:cNvSpPr>
              <a:spLocks noChangeArrowheads="1"/>
            </p:cNvSpPr>
            <p:nvPr/>
          </p:nvSpPr>
          <p:spPr bwMode="auto">
            <a:xfrm>
              <a:off x="160" y="170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8" name="LegendRectangle2"/>
            <p:cNvSpPr>
              <a:spLocks noChangeArrowheads="1"/>
            </p:cNvSpPr>
            <p:nvPr/>
          </p:nvSpPr>
          <p:spPr bwMode="auto">
            <a:xfrm>
              <a:off x="0" y="177"/>
              <a:ext cx="104" cy="101"/>
            </a:xfrm>
            <a:prstGeom prst="rect">
              <a:avLst/>
            </a:prstGeom>
            <a:solidFill>
              <a:schemeClr val="accent2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9" name="Legend3"/>
            <p:cNvSpPr>
              <a:spLocks noChangeArrowheads="1"/>
            </p:cNvSpPr>
            <p:nvPr/>
          </p:nvSpPr>
          <p:spPr bwMode="auto">
            <a:xfrm>
              <a:off x="160" y="341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7188" name="LegendRectangle3"/>
            <p:cNvSpPr>
              <a:spLocks noChangeArrowheads="1"/>
            </p:cNvSpPr>
            <p:nvPr/>
          </p:nvSpPr>
          <p:spPr bwMode="auto">
            <a:xfrm>
              <a:off x="0" y="348"/>
              <a:ext cx="104" cy="101"/>
            </a:xfrm>
            <a:prstGeom prst="rect">
              <a:avLst/>
            </a:prstGeom>
            <a:solidFill>
              <a:schemeClr val="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7189" name="Legend4"/>
            <p:cNvSpPr>
              <a:spLocks noChangeArrowheads="1"/>
            </p:cNvSpPr>
            <p:nvPr/>
          </p:nvSpPr>
          <p:spPr bwMode="auto">
            <a:xfrm>
              <a:off x="160" y="512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7190" name="LegendRectangle4"/>
            <p:cNvSpPr>
              <a:spLocks noChangeArrowheads="1"/>
            </p:cNvSpPr>
            <p:nvPr/>
          </p:nvSpPr>
          <p:spPr bwMode="auto">
            <a:xfrm>
              <a:off x="0" y="519"/>
              <a:ext cx="104" cy="101"/>
            </a:xfrm>
            <a:prstGeom prst="rect">
              <a:avLst/>
            </a:prstGeom>
            <a:solidFill>
              <a:schemeClr val="fol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7182" name="Group 23" hidden="1"/>
          <p:cNvGrpSpPr>
            <a:grpSpLocks/>
          </p:cNvGrpSpPr>
          <p:nvPr/>
        </p:nvGrpSpPr>
        <p:grpSpPr bwMode="auto">
          <a:xfrm>
            <a:off x="10724203" y="657225"/>
            <a:ext cx="1208480" cy="730250"/>
            <a:chOff x="0" y="0"/>
            <a:chExt cx="563" cy="460"/>
          </a:xfrm>
        </p:grpSpPr>
        <p:sp>
          <p:nvSpPr>
            <p:cNvPr id="7192" name="LineLegend1"/>
            <p:cNvSpPr>
              <a:spLocks noChangeShapeType="1"/>
            </p:cNvSpPr>
            <p:nvPr/>
          </p:nvSpPr>
          <p:spPr bwMode="auto">
            <a:xfrm>
              <a:off x="0" y="57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7193" name="LineLegend2"/>
            <p:cNvSpPr>
              <a:spLocks noChangeShapeType="1"/>
            </p:cNvSpPr>
            <p:nvPr/>
          </p:nvSpPr>
          <p:spPr bwMode="auto">
            <a:xfrm>
              <a:off x="0" y="226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dash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7194" name="LineLegend3"/>
            <p:cNvSpPr>
              <a:spLocks noChangeShapeType="1"/>
            </p:cNvSpPr>
            <p:nvPr/>
          </p:nvSpPr>
          <p:spPr bwMode="auto">
            <a:xfrm>
              <a:off x="0" y="401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sysDot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7195" name="Legend1"/>
            <p:cNvSpPr>
              <a:spLocks noChangeArrowheads="1"/>
            </p:cNvSpPr>
            <p:nvPr/>
          </p:nvSpPr>
          <p:spPr bwMode="auto">
            <a:xfrm>
              <a:off x="354" y="0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7196" name="Legend2"/>
            <p:cNvSpPr>
              <a:spLocks noChangeArrowheads="1"/>
            </p:cNvSpPr>
            <p:nvPr/>
          </p:nvSpPr>
          <p:spPr bwMode="auto">
            <a:xfrm>
              <a:off x="354" y="168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" name="Legend3"/>
            <p:cNvSpPr>
              <a:spLocks noChangeArrowheads="1"/>
            </p:cNvSpPr>
            <p:nvPr/>
          </p:nvSpPr>
          <p:spPr bwMode="auto">
            <a:xfrm>
              <a:off x="354" y="344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</p:grpSp>
      <p:grpSp>
        <p:nvGrpSpPr>
          <p:cNvPr id="7183" name="Group 30" hidden="1"/>
          <p:cNvGrpSpPr>
            <a:grpSpLocks/>
          </p:cNvGrpSpPr>
          <p:nvPr/>
        </p:nvGrpSpPr>
        <p:grpSpPr bwMode="auto">
          <a:xfrm>
            <a:off x="10895654" y="657226"/>
            <a:ext cx="1195880" cy="212726"/>
            <a:chOff x="0" y="0"/>
            <a:chExt cx="884678" cy="212367"/>
          </a:xfrm>
        </p:grpSpPr>
        <p:sp>
          <p:nvSpPr>
            <p:cNvPr id="11" name="StickerRectangle"/>
            <p:cNvSpPr>
              <a:spLocks noChangeArrowheads="1"/>
            </p:cNvSpPr>
            <p:nvPr/>
          </p:nvSpPr>
          <p:spPr bwMode="auto">
            <a:xfrm>
              <a:off x="230228" y="0"/>
              <a:ext cx="654450" cy="21200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27432" tIns="0" rIns="0" bIns="27432">
              <a:spAutoFit/>
            </a:bodyPr>
            <a:lstStyle/>
            <a:p>
              <a:pPr algn="r"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PRELIMINARY</a:t>
              </a:r>
              <a:endParaRPr lang="en-US" altLang="en-US">
                <a:latin typeface="Arial" pitchFamily="34" charset="0"/>
              </a:endParaRPr>
            </a:p>
          </p:txBody>
        </p:sp>
        <p:cxnSp>
          <p:nvCxnSpPr>
            <p:cNvPr id="12" name="AutoShape 31"/>
            <p:cNvCxnSpPr>
              <a:cxnSpLocks noChangeShapeType="1"/>
            </p:cNvCxnSpPr>
            <p:nvPr/>
          </p:nvCxnSpPr>
          <p:spPr bwMode="auto">
            <a:xfrm>
              <a:off x="0" y="0"/>
              <a:ext cx="1" cy="21236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cxnSp>
          <p:nvCxnSpPr>
            <p:cNvPr id="7211" name="AutoShape 32"/>
            <p:cNvCxnSpPr>
              <a:cxnSpLocks noChangeShapeType="1"/>
            </p:cNvCxnSpPr>
            <p:nvPr/>
          </p:nvCxnSpPr>
          <p:spPr bwMode="auto">
            <a:xfrm>
              <a:off x="0" y="212366"/>
              <a:ext cx="884665" cy="1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bevel/>
              <a:headEnd/>
              <a:tailEnd/>
            </a:ln>
          </p:spPr>
        </p:cxnSp>
      </p:grpSp>
      <p:grpSp>
        <p:nvGrpSpPr>
          <p:cNvPr id="7184" name="Group 34" hidden="1"/>
          <p:cNvGrpSpPr>
            <a:grpSpLocks/>
          </p:cNvGrpSpPr>
          <p:nvPr/>
        </p:nvGrpSpPr>
        <p:grpSpPr bwMode="auto">
          <a:xfrm>
            <a:off x="336486" y="6358045"/>
            <a:ext cx="9997677" cy="377728"/>
            <a:chOff x="0" y="96"/>
            <a:chExt cx="7406256" cy="377413"/>
          </a:xfrm>
        </p:grpSpPr>
        <p:sp>
          <p:nvSpPr>
            <p:cNvPr id="7203" name="McK 4. Footnote"/>
            <p:cNvSpPr>
              <a:spLocks noChangeArrowheads="1"/>
            </p:cNvSpPr>
            <p:nvPr/>
          </p:nvSpPr>
          <p:spPr bwMode="auto">
            <a:xfrm>
              <a:off x="0" y="96"/>
              <a:ext cx="7406256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b">
              <a:spAutoFit/>
            </a:bodyPr>
            <a:lstStyle/>
            <a:p>
              <a:pPr marL="104775" indent="-104775">
                <a:buFont typeface="Arial" pitchFamily="34" charset="0"/>
                <a:buNone/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1 Footnote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7204" name="McK 5. Source"/>
            <p:cNvSpPr>
              <a:spLocks noChangeArrowheads="1"/>
            </p:cNvSpPr>
            <p:nvPr/>
          </p:nvSpPr>
          <p:spPr bwMode="auto">
            <a:xfrm>
              <a:off x="0" y="223749"/>
              <a:ext cx="7406256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b">
              <a:spAutoFit/>
            </a:bodyPr>
            <a:lstStyle/>
            <a:p>
              <a:pPr marL="417513" indent="-417513">
                <a:buFont typeface="Arial" pitchFamily="34" charset="0"/>
                <a:buNone/>
                <a:tabLst>
                  <a:tab pos="428625" algn="l"/>
                </a:tabLst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Source: Source</a:t>
              </a:r>
              <a:endParaRPr lang="en-US" sz="10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7185" name="Group 37" hidden="1"/>
          <p:cNvGrpSpPr>
            <a:grpSpLocks/>
          </p:cNvGrpSpPr>
          <p:nvPr/>
        </p:nvGrpSpPr>
        <p:grpSpPr bwMode="auto">
          <a:xfrm>
            <a:off x="11049958" y="657229"/>
            <a:ext cx="882074" cy="1308099"/>
            <a:chOff x="0" y="0"/>
            <a:chExt cx="653301" cy="1306516"/>
          </a:xfrm>
        </p:grpSpPr>
        <p:sp>
          <p:nvSpPr>
            <p:cNvPr id="7206" name="Legend1"/>
            <p:cNvSpPr>
              <a:spLocks noChangeArrowheads="1"/>
            </p:cNvSpPr>
            <p:nvPr/>
          </p:nvSpPr>
          <p:spPr bwMode="auto">
            <a:xfrm>
              <a:off x="320633" y="12685"/>
              <a:ext cx="332668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7207" name="Legend2"/>
            <p:cNvSpPr>
              <a:spLocks noChangeArrowheads="1"/>
            </p:cNvSpPr>
            <p:nvPr/>
          </p:nvSpPr>
          <p:spPr bwMode="auto">
            <a:xfrm>
              <a:off x="320633" y="286990"/>
              <a:ext cx="332668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7208" name="Legend3"/>
            <p:cNvSpPr>
              <a:spLocks noChangeArrowheads="1"/>
            </p:cNvSpPr>
            <p:nvPr/>
          </p:nvSpPr>
          <p:spPr bwMode="auto">
            <a:xfrm>
              <a:off x="320633" y="561294"/>
              <a:ext cx="332668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7209" name="Legend4"/>
            <p:cNvSpPr>
              <a:spLocks noChangeArrowheads="1"/>
            </p:cNvSpPr>
            <p:nvPr/>
          </p:nvSpPr>
          <p:spPr bwMode="auto">
            <a:xfrm>
              <a:off x="320633" y="834014"/>
              <a:ext cx="332668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7210" name="Legend5"/>
            <p:cNvSpPr>
              <a:spLocks noChangeArrowheads="1"/>
            </p:cNvSpPr>
            <p:nvPr/>
          </p:nvSpPr>
          <p:spPr bwMode="auto">
            <a:xfrm>
              <a:off x="320633" y="1109904"/>
              <a:ext cx="332668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grpSp>
          <p:nvGrpSpPr>
            <p:cNvPr id="7197" name="Group 43"/>
            <p:cNvGrpSpPr>
              <a:grpSpLocks noChangeAspect="1"/>
            </p:cNvGrpSpPr>
            <p:nvPr/>
          </p:nvGrpSpPr>
          <p:grpSpPr bwMode="auto">
            <a:xfrm>
              <a:off x="0" y="0"/>
              <a:ext cx="209550" cy="209551"/>
              <a:chOff x="0" y="0"/>
              <a:chExt cx="160" cy="160"/>
            </a:xfrm>
          </p:grpSpPr>
          <p:sp>
            <p:nvSpPr>
              <p:cNvPr id="7212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7198" name="Group 46"/>
            <p:cNvGrpSpPr>
              <a:grpSpLocks noChangeAspect="1"/>
            </p:cNvGrpSpPr>
            <p:nvPr/>
          </p:nvGrpSpPr>
          <p:grpSpPr bwMode="auto">
            <a:xfrm>
              <a:off x="0" y="274241"/>
              <a:ext cx="209550" cy="209551"/>
              <a:chOff x="0" y="0"/>
              <a:chExt cx="160" cy="160"/>
            </a:xfrm>
          </p:grpSpPr>
          <p:sp>
            <p:nvSpPr>
              <p:cNvPr id="7215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7199" name="Group 49"/>
            <p:cNvGrpSpPr>
              <a:grpSpLocks noChangeAspect="1"/>
            </p:cNvGrpSpPr>
            <p:nvPr/>
          </p:nvGrpSpPr>
          <p:grpSpPr bwMode="auto">
            <a:xfrm>
              <a:off x="0" y="548482"/>
              <a:ext cx="209550" cy="209551"/>
              <a:chOff x="0" y="0"/>
              <a:chExt cx="160" cy="160"/>
            </a:xfrm>
          </p:grpSpPr>
          <p:sp>
            <p:nvSpPr>
              <p:cNvPr id="7218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7200" name="Group 52"/>
            <p:cNvGrpSpPr>
              <a:grpSpLocks noChangeAspect="1"/>
            </p:cNvGrpSpPr>
            <p:nvPr/>
          </p:nvGrpSpPr>
          <p:grpSpPr bwMode="auto">
            <a:xfrm>
              <a:off x="0" y="822723"/>
              <a:ext cx="209550" cy="209551"/>
              <a:chOff x="0" y="0"/>
              <a:chExt cx="160" cy="160"/>
            </a:xfrm>
          </p:grpSpPr>
          <p:sp>
            <p:nvSpPr>
              <p:cNvPr id="7221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7201" name="Group 55"/>
            <p:cNvGrpSpPr>
              <a:grpSpLocks noChangeAspect="1"/>
            </p:cNvGrpSpPr>
            <p:nvPr/>
          </p:nvGrpSpPr>
          <p:grpSpPr bwMode="auto">
            <a:xfrm>
              <a:off x="0" y="1096965"/>
              <a:ext cx="209550" cy="209551"/>
              <a:chOff x="0" y="0"/>
              <a:chExt cx="160" cy="160"/>
            </a:xfrm>
          </p:grpSpPr>
          <p:sp>
            <p:nvSpPr>
              <p:cNvPr id="7224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</p:grpSp>
      <p:pic>
        <p:nvPicPr>
          <p:cNvPr id="7186" name="Picture 98" descr="http://grafolit.si/images/clients/app-logo.png"/>
          <p:cNvPicPr>
            <a:picLocks noChangeAspect="1" noChangeArrowheads="1"/>
          </p:cNvPicPr>
          <p:nvPr/>
        </p:nvPicPr>
        <p:blipFill>
          <a:blip r:embed="rId17" cstate="email"/>
          <a:srcRect/>
          <a:stretch>
            <a:fillRect/>
          </a:stretch>
        </p:blipFill>
        <p:spPr bwMode="auto">
          <a:xfrm>
            <a:off x="11112124" y="6510339"/>
            <a:ext cx="979407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187" name="Group 59"/>
          <p:cNvGrpSpPr>
            <a:grpSpLocks/>
          </p:cNvGrpSpPr>
          <p:nvPr/>
        </p:nvGrpSpPr>
        <p:grpSpPr bwMode="auto">
          <a:xfrm>
            <a:off x="21" y="0"/>
            <a:ext cx="192881" cy="6858000"/>
            <a:chOff x="0" y="0"/>
            <a:chExt cx="142876" cy="6858000"/>
          </a:xfrm>
        </p:grpSpPr>
        <p:sp>
          <p:nvSpPr>
            <p:cNvPr id="7228" name="Rectangle 76"/>
            <p:cNvSpPr>
              <a:spLocks noChangeArrowheads="1"/>
            </p:cNvSpPr>
            <p:nvPr/>
          </p:nvSpPr>
          <p:spPr bwMode="auto">
            <a:xfrm>
              <a:off x="0" y="0"/>
              <a:ext cx="142876" cy="2284413"/>
            </a:xfrm>
            <a:prstGeom prst="rect">
              <a:avLst/>
            </a:prstGeom>
            <a:solidFill>
              <a:schemeClr val="accent2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7229" name="Rectangle 91"/>
            <p:cNvSpPr>
              <a:spLocks noChangeArrowheads="1"/>
            </p:cNvSpPr>
            <p:nvPr/>
          </p:nvSpPr>
          <p:spPr bwMode="auto">
            <a:xfrm>
              <a:off x="0" y="2286000"/>
              <a:ext cx="142876" cy="4572000"/>
            </a:xfrm>
            <a:prstGeom prst="rect">
              <a:avLst/>
            </a:prstGeom>
            <a:solidFill>
              <a:srgbClr val="E71921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7230" name="Straight Connector 92"/>
            <p:cNvSpPr>
              <a:spLocks noChangeShapeType="1"/>
            </p:cNvSpPr>
            <p:nvPr/>
          </p:nvSpPr>
          <p:spPr bwMode="auto">
            <a:xfrm flipV="1">
              <a:off x="0" y="2286000"/>
              <a:ext cx="142876" cy="0"/>
            </a:xfrm>
            <a:prstGeom prst="line">
              <a:avLst/>
            </a:prstGeom>
            <a:noFill/>
            <a:ln w="19050" cap="flat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>
                <a:latin typeface="Arial" pitchFamily="34" charset="0"/>
              </a:endParaRPr>
            </a:p>
          </p:txBody>
        </p:sp>
      </p:grpSp>
      <p:sp>
        <p:nvSpPr>
          <p:cNvPr id="7231" name="Slide Number"/>
          <p:cNvSpPr>
            <a:spLocks noChangeArrowheads="1"/>
          </p:cNvSpPr>
          <p:nvPr/>
        </p:nvSpPr>
        <p:spPr bwMode="auto">
          <a:xfrm>
            <a:off x="10652136" y="6458792"/>
            <a:ext cx="2821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spAutoFit/>
          </a:bodyPr>
          <a:lstStyle/>
          <a:p>
            <a:pPr algn="r">
              <a:buFont typeface="Arial" pitchFamily="34" charset="0"/>
              <a:buNone/>
              <a:defRPr/>
            </a:pPr>
            <a:fld id="{CC4CCEEE-6CFF-46D0-BBEC-6349A70E6DC3}" type="slidenum">
              <a:rPr lang="en-US" sz="1800">
                <a:solidFill>
                  <a:srgbClr val="000000"/>
                </a:solidFill>
                <a:latin typeface="Arial" pitchFamily="34" charset="0"/>
                <a:ea typeface="MS PGothic" pitchFamily="34" charset="-128"/>
                <a:sym typeface="Calibri" pitchFamily="34" charset="0"/>
              </a:rPr>
              <a:pPr algn="r">
                <a:buFont typeface="Arial" pitchFamily="34" charset="0"/>
                <a:buNone/>
                <a:defRPr/>
              </a:pPr>
              <a:t>‹#›</a:t>
            </a:fld>
            <a:endParaRPr lang="en-US" sz="100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  <a:sym typeface="Arial Unicode MS" pitchFamily="34" charset="-128"/>
        </a:defRPr>
      </a:lvl1pPr>
      <a:lvl2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2pPr>
      <a:lvl3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3pPr>
      <a:lvl4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4pPr>
      <a:lvl5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5pPr>
      <a:lvl6pPr marL="13716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6pPr>
      <a:lvl7pPr marL="18288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7pPr>
      <a:lvl8pPr marL="22860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8pPr>
      <a:lvl9pPr marL="27432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1pPr>
      <a:lvl2pPr marL="196850" indent="-1952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2pPr>
      <a:lvl3pPr marL="466725" indent="-2667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3pPr>
      <a:lvl4pPr marL="627063" indent="-15875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4pPr>
      <a:lvl5pPr marL="765175" indent="-1317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5pPr>
      <a:lvl6pPr marL="12223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6pPr>
      <a:lvl7pPr marL="16795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7pPr>
      <a:lvl8pPr marL="21367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8pPr>
      <a:lvl9pPr marL="25939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1"/>
          <p:cNvGraphicFramePr>
            <a:graphicFrameLocks/>
          </p:cNvGraphicFramePr>
          <p:nvPr/>
        </p:nvGraphicFramePr>
        <p:xfrm>
          <a:off x="13" y="0"/>
          <a:ext cx="218599" cy="1619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5" r:id="rId14" imgW="360" imgH="360" progId="">
                  <p:embed/>
                </p:oleObj>
              </mc:Choice>
              <mc:Fallback>
                <p:oleObj r:id="rId14" imgW="360" imgH="360" progId="">
                  <p:embed/>
                  <p:pic>
                    <p:nvPicPr>
                      <p:cNvPr id="0" name="Picture 605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" y="0"/>
                        <a:ext cx="218599" cy="16192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6" name="Picture 65"/>
          <p:cNvPicPr>
            <a:picLocks noChangeAspect="1" noChangeArrowheads="1"/>
          </p:cNvPicPr>
          <p:nvPr/>
        </p:nvPicPr>
        <p:blipFill>
          <a:blip r:embed="rId16" cstate="email"/>
          <a:srcRect/>
          <a:stretch>
            <a:fillRect/>
          </a:stretch>
        </p:blipFill>
        <p:spPr bwMode="auto">
          <a:xfrm>
            <a:off x="10426320" y="238132"/>
            <a:ext cx="1665207" cy="333376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</p:pic>
      <p:sp>
        <p:nvSpPr>
          <p:cNvPr id="2" name="doc id"/>
          <p:cNvSpPr>
            <a:spLocks noChangeArrowheads="1"/>
          </p:cNvSpPr>
          <p:nvPr/>
        </p:nvSpPr>
        <p:spPr bwMode="auto">
          <a:xfrm>
            <a:off x="11184970" y="38108"/>
            <a:ext cx="906541" cy="123826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/>
          <a:lstStyle/>
          <a:p>
            <a:pPr algn="r">
              <a:buFont typeface="Arial" pitchFamily="34" charset="0"/>
              <a:buNone/>
              <a:defRPr/>
            </a:pPr>
            <a:r>
              <a:rPr lang="en-US" sz="800" smtClean="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DOC ID</a:t>
            </a:r>
            <a:endParaRPr lang="en-US" sz="800" dirty="0">
              <a:solidFill>
                <a:srgbClr val="000000"/>
              </a:solidFill>
              <a:latin typeface="Calibri" pitchFamily="34" charset="0"/>
              <a:sym typeface="Calibri" pitchFamily="34" charset="0"/>
            </a:endParaRPr>
          </a:p>
        </p:txBody>
      </p:sp>
      <p:sp>
        <p:nvSpPr>
          <p:cNvPr id="8197" name="Working Draft"/>
          <p:cNvSpPr>
            <a:spLocks noChangeArrowheads="1"/>
          </p:cNvSpPr>
          <p:nvPr/>
        </p:nvSpPr>
        <p:spPr bwMode="auto">
          <a:xfrm rot="5400000">
            <a:off x="11359152" y="2099357"/>
            <a:ext cx="1803379" cy="92333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>
              <a:buFont typeface="Arial" pitchFamily="34" charset="0"/>
              <a:buNone/>
              <a:defRPr/>
            </a:pPr>
            <a:r>
              <a:rPr lang="en-US" sz="600" smtClean="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Last Modified 4/29/2016 11:49 AM SE Asia Standard Time</a:t>
            </a:r>
            <a:endParaRPr lang="en-US" dirty="0">
              <a:solidFill>
                <a:srgbClr val="000000"/>
              </a:solidFill>
              <a:latin typeface="Calibri" pitchFamily="34" charset="0"/>
              <a:sym typeface="Calibri" pitchFamily="34" charset="0"/>
            </a:endParaRPr>
          </a:p>
        </p:txBody>
      </p:sp>
      <p:sp>
        <p:nvSpPr>
          <p:cNvPr id="8198" name="Printed"/>
          <p:cNvSpPr>
            <a:spLocks noChangeArrowheads="1"/>
          </p:cNvSpPr>
          <p:nvPr/>
        </p:nvSpPr>
        <p:spPr bwMode="auto">
          <a:xfrm rot="5400000">
            <a:off x="11479355" y="4315508"/>
            <a:ext cx="1562928" cy="92333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>
              <a:buFont typeface="Arial" pitchFamily="34" charset="0"/>
              <a:buNone/>
              <a:defRPr/>
            </a:pPr>
            <a:r>
              <a:rPr lang="en-US" sz="600" smtClean="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Printed 4/28/2016 3:50 PM SE Asia Standard Time</a:t>
            </a:r>
            <a:endParaRPr lang="en-US" dirty="0">
              <a:solidFill>
                <a:srgbClr val="000000"/>
              </a:solidFill>
              <a:latin typeface="Calibri" pitchFamily="34" charset="0"/>
              <a:sym typeface="Calibri" pitchFamily="34" charset="0"/>
            </a:endParaRPr>
          </a:p>
        </p:txBody>
      </p:sp>
      <p:sp>
        <p:nvSpPr>
          <p:cNvPr id="8200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33250" y="2520951"/>
            <a:ext cx="5925741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Click to edit Master text styles</a:t>
            </a:r>
          </a:p>
          <a:p>
            <a:pPr lvl="1"/>
            <a:r>
              <a:rPr lang="en-US" altLang="zh-CN">
                <a:sym typeface="Arial Unicode MS" pitchFamily="34" charset="-128"/>
              </a:rPr>
              <a:t>Second level</a:t>
            </a:r>
          </a:p>
          <a:p>
            <a:pPr lvl="2"/>
            <a:r>
              <a:rPr lang="en-US" altLang="zh-CN">
                <a:sym typeface="Arial Unicode MS" pitchFamily="34" charset="-128"/>
              </a:rPr>
              <a:t>Third level</a:t>
            </a:r>
          </a:p>
          <a:p>
            <a:pPr lvl="3"/>
            <a:r>
              <a:rPr lang="en-US" altLang="zh-CN">
                <a:sym typeface="Arial Unicode MS" pitchFamily="34" charset="-128"/>
              </a:rPr>
              <a:t>Fourth level</a:t>
            </a:r>
          </a:p>
          <a:p>
            <a:pPr lvl="4"/>
            <a:r>
              <a:rPr lang="en-US" altLang="zh-CN">
                <a:sym typeface="Arial Unicode MS" pitchFamily="34" charset="-128"/>
              </a:rPr>
              <a:t>Fifth level</a:t>
            </a:r>
          </a:p>
        </p:txBody>
      </p:sp>
      <p:sp>
        <p:nvSpPr>
          <p:cNvPr id="8201" name="Title Placeholder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36486" y="238125"/>
            <a:ext cx="9997677" cy="338554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Click to edit Master title style</a:t>
            </a:r>
          </a:p>
        </p:txBody>
      </p:sp>
      <p:sp>
        <p:nvSpPr>
          <p:cNvPr id="3" name="McK 1. On-page tracker" hidden="1"/>
          <p:cNvSpPr>
            <a:spLocks noChangeArrowheads="1"/>
          </p:cNvSpPr>
          <p:nvPr/>
        </p:nvSpPr>
        <p:spPr bwMode="auto">
          <a:xfrm>
            <a:off x="336471" y="6350"/>
            <a:ext cx="663900" cy="215444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z="140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TRACKER</a:t>
            </a:r>
            <a:endParaRPr lang="en-US" altLang="en-US">
              <a:latin typeface="Arial" pitchFamily="34" charset="0"/>
            </a:endParaRPr>
          </a:p>
        </p:txBody>
      </p:sp>
      <p:sp>
        <p:nvSpPr>
          <p:cNvPr id="8202" name="McK 3. Unit of measure" hidden="1"/>
          <p:cNvSpPr>
            <a:spLocks noChangeArrowheads="1"/>
          </p:cNvSpPr>
          <p:nvPr/>
        </p:nvSpPr>
        <p:spPr bwMode="auto">
          <a:xfrm>
            <a:off x="336486" y="592168"/>
            <a:ext cx="9997677" cy="246221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mtClean="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Unit of measure</a:t>
            </a:r>
            <a:endParaRPr lang="en-US" altLang="en-US" dirty="0">
              <a:latin typeface="Arial" pitchFamily="34" charset="0"/>
            </a:endParaRPr>
          </a:p>
        </p:txBody>
      </p:sp>
      <p:grpSp>
        <p:nvGrpSpPr>
          <p:cNvPr id="8204" name="Group 11" hidden="1"/>
          <p:cNvGrpSpPr>
            <a:grpSpLocks/>
          </p:cNvGrpSpPr>
          <p:nvPr/>
        </p:nvGrpSpPr>
        <p:grpSpPr bwMode="auto">
          <a:xfrm>
            <a:off x="3133250" y="1884946"/>
            <a:ext cx="5925741" cy="574129"/>
            <a:chOff x="0" y="-34"/>
            <a:chExt cx="2686" cy="355"/>
          </a:xfrm>
        </p:grpSpPr>
        <p:cxnSp>
          <p:nvCxnSpPr>
            <p:cNvPr id="8250" name="AutoShape 249"/>
            <p:cNvCxnSpPr>
              <a:cxnSpLocks noChangeShapeType="1"/>
            </p:cNvCxnSpPr>
            <p:nvPr/>
          </p:nvCxnSpPr>
          <p:spPr bwMode="auto">
            <a:xfrm>
              <a:off x="0" y="320"/>
              <a:ext cx="2686" cy="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sp>
          <p:nvSpPr>
            <p:cNvPr id="4" name="AutoShape 250"/>
            <p:cNvSpPr>
              <a:spLocks noChangeArrowheads="1"/>
            </p:cNvSpPr>
            <p:nvPr/>
          </p:nvSpPr>
          <p:spPr bwMode="auto">
            <a:xfrm>
              <a:off x="0" y="-34"/>
              <a:ext cx="2686" cy="35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18288" anchor="b">
              <a:spAutoFit/>
            </a:bodyPr>
            <a:lstStyle/>
            <a:p>
              <a:pPr>
                <a:buFont typeface="Arial" pitchFamily="34" charset="0"/>
                <a:buNone/>
                <a:defRPr/>
              </a:pPr>
              <a:r>
                <a:rPr lang="en-US" sz="1800" b="1" dirty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Title</a:t>
              </a:r>
              <a:endParaRPr lang="en-US" altLang="en-US" sz="1800" b="1" dirty="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  <a:p>
              <a:pPr>
                <a:buFont typeface="Arial" pitchFamily="34" charset="0"/>
                <a:buNone/>
                <a:defRPr/>
              </a:pPr>
              <a:r>
                <a:rPr lang="en-US" sz="1800" smtClean="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Unit of measure</a:t>
              </a:r>
              <a:endParaRPr lang="en-US" altLang="en-US" dirty="0">
                <a:latin typeface="Arial" pitchFamily="34" charset="0"/>
              </a:endParaRPr>
            </a:p>
          </p:txBody>
        </p:sp>
      </p:grpSp>
      <p:grpSp>
        <p:nvGrpSpPr>
          <p:cNvPr id="8205" name="Group 14" hidden="1"/>
          <p:cNvGrpSpPr>
            <a:grpSpLocks/>
          </p:cNvGrpSpPr>
          <p:nvPr/>
        </p:nvGrpSpPr>
        <p:grpSpPr bwMode="auto">
          <a:xfrm>
            <a:off x="11139983" y="657225"/>
            <a:ext cx="792599" cy="996950"/>
            <a:chOff x="0" y="0"/>
            <a:chExt cx="369" cy="628"/>
          </a:xfrm>
        </p:grpSpPr>
        <p:sp>
          <p:nvSpPr>
            <p:cNvPr id="5" name="Legend1"/>
            <p:cNvSpPr>
              <a:spLocks noChangeArrowheads="1"/>
            </p:cNvSpPr>
            <p:nvPr/>
          </p:nvSpPr>
          <p:spPr bwMode="auto">
            <a:xfrm>
              <a:off x="160" y="0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6" name="LegendRectangle1"/>
            <p:cNvSpPr>
              <a:spLocks noChangeArrowheads="1"/>
            </p:cNvSpPr>
            <p:nvPr/>
          </p:nvSpPr>
          <p:spPr bwMode="auto">
            <a:xfrm>
              <a:off x="0" y="7"/>
              <a:ext cx="104" cy="101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7" name="Legend2"/>
            <p:cNvSpPr>
              <a:spLocks noChangeArrowheads="1"/>
            </p:cNvSpPr>
            <p:nvPr/>
          </p:nvSpPr>
          <p:spPr bwMode="auto">
            <a:xfrm>
              <a:off x="160" y="170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8" name="LegendRectangle2"/>
            <p:cNvSpPr>
              <a:spLocks noChangeArrowheads="1"/>
            </p:cNvSpPr>
            <p:nvPr/>
          </p:nvSpPr>
          <p:spPr bwMode="auto">
            <a:xfrm>
              <a:off x="0" y="177"/>
              <a:ext cx="104" cy="101"/>
            </a:xfrm>
            <a:prstGeom prst="rect">
              <a:avLst/>
            </a:prstGeom>
            <a:solidFill>
              <a:schemeClr val="accent2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9" name="Legend3"/>
            <p:cNvSpPr>
              <a:spLocks noChangeArrowheads="1"/>
            </p:cNvSpPr>
            <p:nvPr/>
          </p:nvSpPr>
          <p:spPr bwMode="auto">
            <a:xfrm>
              <a:off x="160" y="341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8212" name="LegendRectangle3"/>
            <p:cNvSpPr>
              <a:spLocks noChangeArrowheads="1"/>
            </p:cNvSpPr>
            <p:nvPr/>
          </p:nvSpPr>
          <p:spPr bwMode="auto">
            <a:xfrm>
              <a:off x="0" y="348"/>
              <a:ext cx="104" cy="101"/>
            </a:xfrm>
            <a:prstGeom prst="rect">
              <a:avLst/>
            </a:prstGeom>
            <a:solidFill>
              <a:schemeClr val="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8213" name="Legend4"/>
            <p:cNvSpPr>
              <a:spLocks noChangeArrowheads="1"/>
            </p:cNvSpPr>
            <p:nvPr/>
          </p:nvSpPr>
          <p:spPr bwMode="auto">
            <a:xfrm>
              <a:off x="160" y="512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8214" name="LegendRectangle4"/>
            <p:cNvSpPr>
              <a:spLocks noChangeArrowheads="1"/>
            </p:cNvSpPr>
            <p:nvPr/>
          </p:nvSpPr>
          <p:spPr bwMode="auto">
            <a:xfrm>
              <a:off x="0" y="519"/>
              <a:ext cx="104" cy="101"/>
            </a:xfrm>
            <a:prstGeom prst="rect">
              <a:avLst/>
            </a:prstGeom>
            <a:solidFill>
              <a:schemeClr val="fol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8206" name="Group 23" hidden="1"/>
          <p:cNvGrpSpPr>
            <a:grpSpLocks/>
          </p:cNvGrpSpPr>
          <p:nvPr/>
        </p:nvGrpSpPr>
        <p:grpSpPr bwMode="auto">
          <a:xfrm>
            <a:off x="10724203" y="657225"/>
            <a:ext cx="1208480" cy="730250"/>
            <a:chOff x="0" y="0"/>
            <a:chExt cx="563" cy="460"/>
          </a:xfrm>
        </p:grpSpPr>
        <p:sp>
          <p:nvSpPr>
            <p:cNvPr id="8216" name="LineLegend1"/>
            <p:cNvSpPr>
              <a:spLocks noChangeShapeType="1"/>
            </p:cNvSpPr>
            <p:nvPr/>
          </p:nvSpPr>
          <p:spPr bwMode="auto">
            <a:xfrm>
              <a:off x="0" y="57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8217" name="LineLegend2"/>
            <p:cNvSpPr>
              <a:spLocks noChangeShapeType="1"/>
            </p:cNvSpPr>
            <p:nvPr/>
          </p:nvSpPr>
          <p:spPr bwMode="auto">
            <a:xfrm>
              <a:off x="0" y="226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dash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8218" name="LineLegend3"/>
            <p:cNvSpPr>
              <a:spLocks noChangeShapeType="1"/>
            </p:cNvSpPr>
            <p:nvPr/>
          </p:nvSpPr>
          <p:spPr bwMode="auto">
            <a:xfrm>
              <a:off x="0" y="401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sysDot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8219" name="Legend1"/>
            <p:cNvSpPr>
              <a:spLocks noChangeArrowheads="1"/>
            </p:cNvSpPr>
            <p:nvPr/>
          </p:nvSpPr>
          <p:spPr bwMode="auto">
            <a:xfrm>
              <a:off x="354" y="0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8220" name="Legend2"/>
            <p:cNvSpPr>
              <a:spLocks noChangeArrowheads="1"/>
            </p:cNvSpPr>
            <p:nvPr/>
          </p:nvSpPr>
          <p:spPr bwMode="auto">
            <a:xfrm>
              <a:off x="354" y="168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" name="Legend3"/>
            <p:cNvSpPr>
              <a:spLocks noChangeArrowheads="1"/>
            </p:cNvSpPr>
            <p:nvPr/>
          </p:nvSpPr>
          <p:spPr bwMode="auto">
            <a:xfrm>
              <a:off x="354" y="344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</p:grpSp>
      <p:grpSp>
        <p:nvGrpSpPr>
          <p:cNvPr id="8207" name="Group 30" hidden="1"/>
          <p:cNvGrpSpPr>
            <a:grpSpLocks/>
          </p:cNvGrpSpPr>
          <p:nvPr/>
        </p:nvGrpSpPr>
        <p:grpSpPr bwMode="auto">
          <a:xfrm>
            <a:off x="10895654" y="657226"/>
            <a:ext cx="1195880" cy="212726"/>
            <a:chOff x="0" y="0"/>
            <a:chExt cx="884678" cy="212367"/>
          </a:xfrm>
        </p:grpSpPr>
        <p:sp>
          <p:nvSpPr>
            <p:cNvPr id="11" name="StickerRectangle"/>
            <p:cNvSpPr>
              <a:spLocks noChangeArrowheads="1"/>
            </p:cNvSpPr>
            <p:nvPr/>
          </p:nvSpPr>
          <p:spPr bwMode="auto">
            <a:xfrm>
              <a:off x="230228" y="0"/>
              <a:ext cx="654450" cy="21200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27432" tIns="0" rIns="0" bIns="27432">
              <a:spAutoFit/>
            </a:bodyPr>
            <a:lstStyle/>
            <a:p>
              <a:pPr algn="r"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PRELIMINARY</a:t>
              </a:r>
              <a:endParaRPr lang="en-US" altLang="en-US">
                <a:latin typeface="Arial" pitchFamily="34" charset="0"/>
              </a:endParaRPr>
            </a:p>
          </p:txBody>
        </p:sp>
        <p:cxnSp>
          <p:nvCxnSpPr>
            <p:cNvPr id="12" name="AutoShape 31"/>
            <p:cNvCxnSpPr>
              <a:cxnSpLocks noChangeShapeType="1"/>
            </p:cNvCxnSpPr>
            <p:nvPr/>
          </p:nvCxnSpPr>
          <p:spPr bwMode="auto">
            <a:xfrm>
              <a:off x="0" y="0"/>
              <a:ext cx="1" cy="21236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cxnSp>
          <p:nvCxnSpPr>
            <p:cNvPr id="8235" name="AutoShape 32"/>
            <p:cNvCxnSpPr>
              <a:cxnSpLocks noChangeShapeType="1"/>
            </p:cNvCxnSpPr>
            <p:nvPr/>
          </p:nvCxnSpPr>
          <p:spPr bwMode="auto">
            <a:xfrm>
              <a:off x="0" y="212366"/>
              <a:ext cx="884665" cy="1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bevel/>
              <a:headEnd/>
              <a:tailEnd/>
            </a:ln>
          </p:spPr>
        </p:cxnSp>
      </p:grpSp>
      <p:grpSp>
        <p:nvGrpSpPr>
          <p:cNvPr id="8208" name="Group 34" hidden="1"/>
          <p:cNvGrpSpPr>
            <a:grpSpLocks/>
          </p:cNvGrpSpPr>
          <p:nvPr/>
        </p:nvGrpSpPr>
        <p:grpSpPr bwMode="auto">
          <a:xfrm>
            <a:off x="336486" y="6358045"/>
            <a:ext cx="9997677" cy="377728"/>
            <a:chOff x="0" y="96"/>
            <a:chExt cx="7406256" cy="377413"/>
          </a:xfrm>
        </p:grpSpPr>
        <p:sp>
          <p:nvSpPr>
            <p:cNvPr id="8227" name="McK 4. Footnote"/>
            <p:cNvSpPr>
              <a:spLocks noChangeArrowheads="1"/>
            </p:cNvSpPr>
            <p:nvPr/>
          </p:nvSpPr>
          <p:spPr bwMode="auto">
            <a:xfrm>
              <a:off x="0" y="96"/>
              <a:ext cx="7406256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b">
              <a:spAutoFit/>
            </a:bodyPr>
            <a:lstStyle/>
            <a:p>
              <a:pPr marL="104775" indent="-104775">
                <a:buFont typeface="Arial" pitchFamily="34" charset="0"/>
                <a:buNone/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1 Footnote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8228" name="McK 5. Source"/>
            <p:cNvSpPr>
              <a:spLocks noChangeArrowheads="1"/>
            </p:cNvSpPr>
            <p:nvPr/>
          </p:nvSpPr>
          <p:spPr bwMode="auto">
            <a:xfrm>
              <a:off x="0" y="223749"/>
              <a:ext cx="7406256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b">
              <a:spAutoFit/>
            </a:bodyPr>
            <a:lstStyle/>
            <a:p>
              <a:pPr marL="417513" indent="-417513">
                <a:buFont typeface="Arial" pitchFamily="34" charset="0"/>
                <a:buNone/>
                <a:tabLst>
                  <a:tab pos="428625" algn="l"/>
                </a:tabLst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Source: Source</a:t>
              </a:r>
              <a:endParaRPr lang="en-US" sz="10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8209" name="Group 37" hidden="1"/>
          <p:cNvGrpSpPr>
            <a:grpSpLocks/>
          </p:cNvGrpSpPr>
          <p:nvPr/>
        </p:nvGrpSpPr>
        <p:grpSpPr bwMode="auto">
          <a:xfrm>
            <a:off x="11049958" y="657229"/>
            <a:ext cx="882074" cy="1308099"/>
            <a:chOff x="0" y="0"/>
            <a:chExt cx="653301" cy="1306516"/>
          </a:xfrm>
        </p:grpSpPr>
        <p:sp>
          <p:nvSpPr>
            <p:cNvPr id="8230" name="Legend1"/>
            <p:cNvSpPr>
              <a:spLocks noChangeArrowheads="1"/>
            </p:cNvSpPr>
            <p:nvPr/>
          </p:nvSpPr>
          <p:spPr bwMode="auto">
            <a:xfrm>
              <a:off x="320633" y="12685"/>
              <a:ext cx="332668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8231" name="Legend2"/>
            <p:cNvSpPr>
              <a:spLocks noChangeArrowheads="1"/>
            </p:cNvSpPr>
            <p:nvPr/>
          </p:nvSpPr>
          <p:spPr bwMode="auto">
            <a:xfrm>
              <a:off x="320633" y="286990"/>
              <a:ext cx="332668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8232" name="Legend3"/>
            <p:cNvSpPr>
              <a:spLocks noChangeArrowheads="1"/>
            </p:cNvSpPr>
            <p:nvPr/>
          </p:nvSpPr>
          <p:spPr bwMode="auto">
            <a:xfrm>
              <a:off x="320633" y="561294"/>
              <a:ext cx="332668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8233" name="Legend4"/>
            <p:cNvSpPr>
              <a:spLocks noChangeArrowheads="1"/>
            </p:cNvSpPr>
            <p:nvPr/>
          </p:nvSpPr>
          <p:spPr bwMode="auto">
            <a:xfrm>
              <a:off x="320633" y="834014"/>
              <a:ext cx="332668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8234" name="Legend5"/>
            <p:cNvSpPr>
              <a:spLocks noChangeArrowheads="1"/>
            </p:cNvSpPr>
            <p:nvPr/>
          </p:nvSpPr>
          <p:spPr bwMode="auto">
            <a:xfrm>
              <a:off x="320633" y="1109904"/>
              <a:ext cx="332668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grpSp>
          <p:nvGrpSpPr>
            <p:cNvPr id="8221" name="Group 43"/>
            <p:cNvGrpSpPr>
              <a:grpSpLocks noChangeAspect="1"/>
            </p:cNvGrpSpPr>
            <p:nvPr/>
          </p:nvGrpSpPr>
          <p:grpSpPr bwMode="auto">
            <a:xfrm>
              <a:off x="0" y="0"/>
              <a:ext cx="209550" cy="209551"/>
              <a:chOff x="0" y="0"/>
              <a:chExt cx="160" cy="160"/>
            </a:xfrm>
          </p:grpSpPr>
          <p:sp>
            <p:nvSpPr>
              <p:cNvPr id="8236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8222" name="Group 46"/>
            <p:cNvGrpSpPr>
              <a:grpSpLocks noChangeAspect="1"/>
            </p:cNvGrpSpPr>
            <p:nvPr/>
          </p:nvGrpSpPr>
          <p:grpSpPr bwMode="auto">
            <a:xfrm>
              <a:off x="0" y="274241"/>
              <a:ext cx="209550" cy="209551"/>
              <a:chOff x="0" y="0"/>
              <a:chExt cx="160" cy="160"/>
            </a:xfrm>
          </p:grpSpPr>
          <p:sp>
            <p:nvSpPr>
              <p:cNvPr id="8239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8223" name="Group 49"/>
            <p:cNvGrpSpPr>
              <a:grpSpLocks noChangeAspect="1"/>
            </p:cNvGrpSpPr>
            <p:nvPr/>
          </p:nvGrpSpPr>
          <p:grpSpPr bwMode="auto">
            <a:xfrm>
              <a:off x="0" y="548482"/>
              <a:ext cx="209550" cy="209551"/>
              <a:chOff x="0" y="0"/>
              <a:chExt cx="160" cy="160"/>
            </a:xfrm>
          </p:grpSpPr>
          <p:sp>
            <p:nvSpPr>
              <p:cNvPr id="8242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8224" name="Group 52"/>
            <p:cNvGrpSpPr>
              <a:grpSpLocks noChangeAspect="1"/>
            </p:cNvGrpSpPr>
            <p:nvPr/>
          </p:nvGrpSpPr>
          <p:grpSpPr bwMode="auto">
            <a:xfrm>
              <a:off x="0" y="822723"/>
              <a:ext cx="209550" cy="209551"/>
              <a:chOff x="0" y="0"/>
              <a:chExt cx="160" cy="160"/>
            </a:xfrm>
          </p:grpSpPr>
          <p:sp>
            <p:nvSpPr>
              <p:cNvPr id="8245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8225" name="Group 55"/>
            <p:cNvGrpSpPr>
              <a:grpSpLocks noChangeAspect="1"/>
            </p:cNvGrpSpPr>
            <p:nvPr/>
          </p:nvGrpSpPr>
          <p:grpSpPr bwMode="auto">
            <a:xfrm>
              <a:off x="0" y="1096965"/>
              <a:ext cx="209550" cy="209551"/>
              <a:chOff x="0" y="0"/>
              <a:chExt cx="160" cy="160"/>
            </a:xfrm>
          </p:grpSpPr>
          <p:sp>
            <p:nvSpPr>
              <p:cNvPr id="8248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</p:grpSp>
      <p:pic>
        <p:nvPicPr>
          <p:cNvPr id="8210" name="Picture 98" descr="http://grafolit.si/images/clients/app-logo.png"/>
          <p:cNvPicPr>
            <a:picLocks noChangeAspect="1" noChangeArrowheads="1"/>
          </p:cNvPicPr>
          <p:nvPr/>
        </p:nvPicPr>
        <p:blipFill>
          <a:blip r:embed="rId17" cstate="email"/>
          <a:srcRect/>
          <a:stretch>
            <a:fillRect/>
          </a:stretch>
        </p:blipFill>
        <p:spPr bwMode="auto">
          <a:xfrm>
            <a:off x="11112124" y="6510339"/>
            <a:ext cx="979407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211" name="Group 59"/>
          <p:cNvGrpSpPr>
            <a:grpSpLocks/>
          </p:cNvGrpSpPr>
          <p:nvPr/>
        </p:nvGrpSpPr>
        <p:grpSpPr bwMode="auto">
          <a:xfrm>
            <a:off x="21" y="0"/>
            <a:ext cx="192881" cy="6858000"/>
            <a:chOff x="0" y="0"/>
            <a:chExt cx="142876" cy="6858000"/>
          </a:xfrm>
        </p:grpSpPr>
        <p:sp>
          <p:nvSpPr>
            <p:cNvPr id="8252" name="Rectangle 76"/>
            <p:cNvSpPr>
              <a:spLocks noChangeArrowheads="1"/>
            </p:cNvSpPr>
            <p:nvPr/>
          </p:nvSpPr>
          <p:spPr bwMode="auto">
            <a:xfrm>
              <a:off x="0" y="0"/>
              <a:ext cx="142876" cy="2284413"/>
            </a:xfrm>
            <a:prstGeom prst="rect">
              <a:avLst/>
            </a:prstGeom>
            <a:solidFill>
              <a:schemeClr val="accent2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8253" name="Rectangle 91"/>
            <p:cNvSpPr>
              <a:spLocks noChangeArrowheads="1"/>
            </p:cNvSpPr>
            <p:nvPr/>
          </p:nvSpPr>
          <p:spPr bwMode="auto">
            <a:xfrm>
              <a:off x="0" y="2286000"/>
              <a:ext cx="142876" cy="4572000"/>
            </a:xfrm>
            <a:prstGeom prst="rect">
              <a:avLst/>
            </a:prstGeom>
            <a:solidFill>
              <a:srgbClr val="E71921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8254" name="Straight Connector 92"/>
            <p:cNvSpPr>
              <a:spLocks noChangeShapeType="1"/>
            </p:cNvSpPr>
            <p:nvPr/>
          </p:nvSpPr>
          <p:spPr bwMode="auto">
            <a:xfrm flipV="1">
              <a:off x="0" y="2286000"/>
              <a:ext cx="142876" cy="0"/>
            </a:xfrm>
            <a:prstGeom prst="line">
              <a:avLst/>
            </a:prstGeom>
            <a:noFill/>
            <a:ln w="19050" cap="flat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>
                <a:latin typeface="Arial" pitchFamily="34" charset="0"/>
              </a:endParaRPr>
            </a:p>
          </p:txBody>
        </p:sp>
      </p:grpSp>
      <p:sp>
        <p:nvSpPr>
          <p:cNvPr id="8255" name="Slide Number"/>
          <p:cNvSpPr>
            <a:spLocks noChangeArrowheads="1"/>
          </p:cNvSpPr>
          <p:nvPr/>
        </p:nvSpPr>
        <p:spPr bwMode="auto">
          <a:xfrm>
            <a:off x="10652136" y="6458792"/>
            <a:ext cx="2821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spAutoFit/>
          </a:bodyPr>
          <a:lstStyle/>
          <a:p>
            <a:pPr algn="r">
              <a:buFont typeface="Arial" pitchFamily="34" charset="0"/>
              <a:buNone/>
              <a:defRPr/>
            </a:pPr>
            <a:fld id="{7B8050A7-1D0A-4002-A084-69D0D048F9FA}" type="slidenum">
              <a:rPr lang="en-US" sz="1800">
                <a:solidFill>
                  <a:srgbClr val="000000"/>
                </a:solidFill>
                <a:latin typeface="Arial" pitchFamily="34" charset="0"/>
                <a:ea typeface="MS PGothic" pitchFamily="34" charset="-128"/>
                <a:sym typeface="Calibri" pitchFamily="34" charset="0"/>
              </a:rPr>
              <a:pPr algn="r">
                <a:buFont typeface="Arial" pitchFamily="34" charset="0"/>
                <a:buNone/>
                <a:defRPr/>
              </a:pPr>
              <a:t>‹#›</a:t>
            </a:fld>
            <a:endParaRPr lang="en-US" sz="100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  <p:sldLayoutId id="2147483902" r:id="rId3"/>
    <p:sldLayoutId id="2147483903" r:id="rId4"/>
    <p:sldLayoutId id="2147483904" r:id="rId5"/>
    <p:sldLayoutId id="2147483905" r:id="rId6"/>
    <p:sldLayoutId id="2147483906" r:id="rId7"/>
    <p:sldLayoutId id="2147483907" r:id="rId8"/>
    <p:sldLayoutId id="2147483908" r:id="rId9"/>
    <p:sldLayoutId id="2147483909" r:id="rId10"/>
    <p:sldLayoutId id="2147483910" r:id="rId11"/>
  </p:sldLayoutIdLst>
  <p:txStyles>
    <p:titleStyle>
      <a:lvl1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  <a:sym typeface="Arial Unicode MS" pitchFamily="34" charset="-128"/>
        </a:defRPr>
      </a:lvl1pPr>
      <a:lvl2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2pPr>
      <a:lvl3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3pPr>
      <a:lvl4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4pPr>
      <a:lvl5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5pPr>
      <a:lvl6pPr marL="13716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6pPr>
      <a:lvl7pPr marL="18288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7pPr>
      <a:lvl8pPr marL="22860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8pPr>
      <a:lvl9pPr marL="27432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1pPr>
      <a:lvl2pPr marL="196850" indent="-1952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2pPr>
      <a:lvl3pPr marL="466725" indent="-2667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3pPr>
      <a:lvl4pPr marL="627063" indent="-15875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4pPr>
      <a:lvl5pPr marL="765175" indent="-1317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5pPr>
      <a:lvl6pPr marL="12223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6pPr>
      <a:lvl7pPr marL="16795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7pPr>
      <a:lvl8pPr marL="21367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8pPr>
      <a:lvl9pPr marL="25939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8" name="Object 1"/>
          <p:cNvGraphicFramePr>
            <a:graphicFrameLocks/>
          </p:cNvGraphicFramePr>
          <p:nvPr/>
        </p:nvGraphicFramePr>
        <p:xfrm>
          <a:off x="13" y="0"/>
          <a:ext cx="218599" cy="1619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9" r:id="rId14" imgW="360" imgH="360" progId="">
                  <p:embed/>
                </p:oleObj>
              </mc:Choice>
              <mc:Fallback>
                <p:oleObj r:id="rId14" imgW="360" imgH="360" progId="">
                  <p:embed/>
                  <p:pic>
                    <p:nvPicPr>
                      <p:cNvPr id="0" name="Picture 605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" y="0"/>
                        <a:ext cx="218599" cy="16192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20" name="Picture 65"/>
          <p:cNvPicPr>
            <a:picLocks noChangeAspect="1" noChangeArrowheads="1"/>
          </p:cNvPicPr>
          <p:nvPr/>
        </p:nvPicPr>
        <p:blipFill>
          <a:blip r:embed="rId16" cstate="email"/>
          <a:srcRect/>
          <a:stretch>
            <a:fillRect/>
          </a:stretch>
        </p:blipFill>
        <p:spPr bwMode="auto">
          <a:xfrm>
            <a:off x="10426320" y="238132"/>
            <a:ext cx="1665207" cy="333376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</p:pic>
      <p:sp>
        <p:nvSpPr>
          <p:cNvPr id="2" name="doc id"/>
          <p:cNvSpPr>
            <a:spLocks noChangeArrowheads="1"/>
          </p:cNvSpPr>
          <p:nvPr/>
        </p:nvSpPr>
        <p:spPr bwMode="auto">
          <a:xfrm>
            <a:off x="11184970" y="38108"/>
            <a:ext cx="906541" cy="123826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/>
          <a:lstStyle/>
          <a:p>
            <a:pPr algn="r">
              <a:buFont typeface="Arial" pitchFamily="34" charset="0"/>
              <a:buNone/>
              <a:defRPr/>
            </a:pPr>
            <a:r>
              <a:rPr lang="en-US" sz="800" smtClean="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DOC ID</a:t>
            </a:r>
            <a:endParaRPr lang="en-US" sz="800" dirty="0">
              <a:solidFill>
                <a:srgbClr val="000000"/>
              </a:solidFill>
              <a:latin typeface="Calibri" pitchFamily="34" charset="0"/>
              <a:sym typeface="Calibri" pitchFamily="34" charset="0"/>
            </a:endParaRPr>
          </a:p>
        </p:txBody>
      </p:sp>
      <p:sp>
        <p:nvSpPr>
          <p:cNvPr id="9221" name="Working Draft"/>
          <p:cNvSpPr>
            <a:spLocks noChangeArrowheads="1"/>
          </p:cNvSpPr>
          <p:nvPr/>
        </p:nvSpPr>
        <p:spPr bwMode="auto">
          <a:xfrm rot="5400000">
            <a:off x="11359152" y="2099357"/>
            <a:ext cx="1803379" cy="92333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>
              <a:buFont typeface="Arial" pitchFamily="34" charset="0"/>
              <a:buNone/>
              <a:defRPr/>
            </a:pPr>
            <a:r>
              <a:rPr lang="en-US" sz="600" smtClean="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Last Modified 4/29/2016 11:49 AM SE Asia Standard Time</a:t>
            </a:r>
            <a:endParaRPr lang="en-US" dirty="0">
              <a:solidFill>
                <a:srgbClr val="000000"/>
              </a:solidFill>
              <a:latin typeface="Calibri" pitchFamily="34" charset="0"/>
              <a:sym typeface="Calibri" pitchFamily="34" charset="0"/>
            </a:endParaRPr>
          </a:p>
        </p:txBody>
      </p:sp>
      <p:sp>
        <p:nvSpPr>
          <p:cNvPr id="9222" name="Printed"/>
          <p:cNvSpPr>
            <a:spLocks noChangeArrowheads="1"/>
          </p:cNvSpPr>
          <p:nvPr/>
        </p:nvSpPr>
        <p:spPr bwMode="auto">
          <a:xfrm rot="5400000">
            <a:off x="11479355" y="4315508"/>
            <a:ext cx="1562928" cy="92333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>
              <a:buFont typeface="Arial" pitchFamily="34" charset="0"/>
              <a:buNone/>
              <a:defRPr/>
            </a:pPr>
            <a:r>
              <a:rPr lang="en-US" sz="600" smtClean="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Printed 4/28/2016 3:50 PM SE Asia Standard Time</a:t>
            </a:r>
            <a:endParaRPr lang="en-US" dirty="0">
              <a:solidFill>
                <a:srgbClr val="000000"/>
              </a:solidFill>
              <a:latin typeface="Calibri" pitchFamily="34" charset="0"/>
              <a:sym typeface="Calibri" pitchFamily="34" charset="0"/>
            </a:endParaRPr>
          </a:p>
        </p:txBody>
      </p:sp>
      <p:sp>
        <p:nvSpPr>
          <p:cNvPr id="9224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33250" y="2520951"/>
            <a:ext cx="5925741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Click to edit Master text styles</a:t>
            </a:r>
          </a:p>
          <a:p>
            <a:pPr lvl="1"/>
            <a:r>
              <a:rPr lang="en-US" altLang="zh-CN">
                <a:sym typeface="Arial Unicode MS" pitchFamily="34" charset="-128"/>
              </a:rPr>
              <a:t>Second level</a:t>
            </a:r>
          </a:p>
          <a:p>
            <a:pPr lvl="2"/>
            <a:r>
              <a:rPr lang="en-US" altLang="zh-CN">
                <a:sym typeface="Arial Unicode MS" pitchFamily="34" charset="-128"/>
              </a:rPr>
              <a:t>Third level</a:t>
            </a:r>
          </a:p>
          <a:p>
            <a:pPr lvl="3"/>
            <a:r>
              <a:rPr lang="en-US" altLang="zh-CN">
                <a:sym typeface="Arial Unicode MS" pitchFamily="34" charset="-128"/>
              </a:rPr>
              <a:t>Fourth level</a:t>
            </a:r>
          </a:p>
          <a:p>
            <a:pPr lvl="4"/>
            <a:r>
              <a:rPr lang="en-US" altLang="zh-CN">
                <a:sym typeface="Arial Unicode MS" pitchFamily="34" charset="-128"/>
              </a:rPr>
              <a:t>Fifth level</a:t>
            </a:r>
          </a:p>
        </p:txBody>
      </p:sp>
      <p:sp>
        <p:nvSpPr>
          <p:cNvPr id="9225" name="Title Placeholder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36486" y="238125"/>
            <a:ext cx="9997677" cy="338554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Click to edit Master title style</a:t>
            </a:r>
          </a:p>
        </p:txBody>
      </p:sp>
      <p:sp>
        <p:nvSpPr>
          <p:cNvPr id="3" name="McK 1. On-page tracker" hidden="1"/>
          <p:cNvSpPr>
            <a:spLocks noChangeArrowheads="1"/>
          </p:cNvSpPr>
          <p:nvPr/>
        </p:nvSpPr>
        <p:spPr bwMode="auto">
          <a:xfrm>
            <a:off x="336471" y="6350"/>
            <a:ext cx="663900" cy="215444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z="140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TRACKER</a:t>
            </a:r>
            <a:endParaRPr lang="en-US" altLang="en-US">
              <a:latin typeface="Arial" pitchFamily="34" charset="0"/>
            </a:endParaRPr>
          </a:p>
        </p:txBody>
      </p:sp>
      <p:sp>
        <p:nvSpPr>
          <p:cNvPr id="9226" name="McK 3. Unit of measure" hidden="1"/>
          <p:cNvSpPr>
            <a:spLocks noChangeArrowheads="1"/>
          </p:cNvSpPr>
          <p:nvPr/>
        </p:nvSpPr>
        <p:spPr bwMode="auto">
          <a:xfrm>
            <a:off x="336486" y="592168"/>
            <a:ext cx="9997677" cy="246221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mtClean="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Unit of measure</a:t>
            </a:r>
            <a:endParaRPr lang="en-US" altLang="en-US" dirty="0">
              <a:latin typeface="Arial" pitchFamily="34" charset="0"/>
            </a:endParaRPr>
          </a:p>
        </p:txBody>
      </p:sp>
      <p:grpSp>
        <p:nvGrpSpPr>
          <p:cNvPr id="9228" name="Group 11" hidden="1"/>
          <p:cNvGrpSpPr>
            <a:grpSpLocks/>
          </p:cNvGrpSpPr>
          <p:nvPr/>
        </p:nvGrpSpPr>
        <p:grpSpPr bwMode="auto">
          <a:xfrm>
            <a:off x="3133250" y="1884946"/>
            <a:ext cx="5925741" cy="574129"/>
            <a:chOff x="0" y="-34"/>
            <a:chExt cx="2686" cy="355"/>
          </a:xfrm>
        </p:grpSpPr>
        <p:cxnSp>
          <p:nvCxnSpPr>
            <p:cNvPr id="9274" name="AutoShape 249"/>
            <p:cNvCxnSpPr>
              <a:cxnSpLocks noChangeShapeType="1"/>
            </p:cNvCxnSpPr>
            <p:nvPr/>
          </p:nvCxnSpPr>
          <p:spPr bwMode="auto">
            <a:xfrm>
              <a:off x="0" y="320"/>
              <a:ext cx="2686" cy="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sp>
          <p:nvSpPr>
            <p:cNvPr id="4" name="AutoShape 250"/>
            <p:cNvSpPr>
              <a:spLocks noChangeArrowheads="1"/>
            </p:cNvSpPr>
            <p:nvPr/>
          </p:nvSpPr>
          <p:spPr bwMode="auto">
            <a:xfrm>
              <a:off x="0" y="-34"/>
              <a:ext cx="2686" cy="35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18288" anchor="b">
              <a:spAutoFit/>
            </a:bodyPr>
            <a:lstStyle/>
            <a:p>
              <a:pPr>
                <a:buFont typeface="Arial" pitchFamily="34" charset="0"/>
                <a:buNone/>
                <a:defRPr/>
              </a:pPr>
              <a:r>
                <a:rPr lang="en-US" sz="1800" b="1" dirty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Title</a:t>
              </a:r>
              <a:endParaRPr lang="en-US" altLang="en-US" sz="1800" b="1" dirty="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  <a:p>
              <a:pPr>
                <a:buFont typeface="Arial" pitchFamily="34" charset="0"/>
                <a:buNone/>
                <a:defRPr/>
              </a:pPr>
              <a:r>
                <a:rPr lang="en-US" sz="1800" smtClean="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Unit of measure</a:t>
              </a:r>
              <a:endParaRPr lang="en-US" altLang="en-US" dirty="0">
                <a:latin typeface="Arial" pitchFamily="34" charset="0"/>
              </a:endParaRPr>
            </a:p>
          </p:txBody>
        </p:sp>
      </p:grpSp>
      <p:grpSp>
        <p:nvGrpSpPr>
          <p:cNvPr id="9229" name="Group 14" hidden="1"/>
          <p:cNvGrpSpPr>
            <a:grpSpLocks/>
          </p:cNvGrpSpPr>
          <p:nvPr/>
        </p:nvGrpSpPr>
        <p:grpSpPr bwMode="auto">
          <a:xfrm>
            <a:off x="11139983" y="657225"/>
            <a:ext cx="792599" cy="996950"/>
            <a:chOff x="0" y="0"/>
            <a:chExt cx="369" cy="628"/>
          </a:xfrm>
        </p:grpSpPr>
        <p:sp>
          <p:nvSpPr>
            <p:cNvPr id="5" name="Legend1"/>
            <p:cNvSpPr>
              <a:spLocks noChangeArrowheads="1"/>
            </p:cNvSpPr>
            <p:nvPr/>
          </p:nvSpPr>
          <p:spPr bwMode="auto">
            <a:xfrm>
              <a:off x="160" y="0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6" name="LegendRectangle1"/>
            <p:cNvSpPr>
              <a:spLocks noChangeArrowheads="1"/>
            </p:cNvSpPr>
            <p:nvPr/>
          </p:nvSpPr>
          <p:spPr bwMode="auto">
            <a:xfrm>
              <a:off x="0" y="7"/>
              <a:ext cx="104" cy="101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7" name="Legend2"/>
            <p:cNvSpPr>
              <a:spLocks noChangeArrowheads="1"/>
            </p:cNvSpPr>
            <p:nvPr/>
          </p:nvSpPr>
          <p:spPr bwMode="auto">
            <a:xfrm>
              <a:off x="160" y="170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8" name="LegendRectangle2"/>
            <p:cNvSpPr>
              <a:spLocks noChangeArrowheads="1"/>
            </p:cNvSpPr>
            <p:nvPr/>
          </p:nvSpPr>
          <p:spPr bwMode="auto">
            <a:xfrm>
              <a:off x="0" y="177"/>
              <a:ext cx="104" cy="101"/>
            </a:xfrm>
            <a:prstGeom prst="rect">
              <a:avLst/>
            </a:prstGeom>
            <a:solidFill>
              <a:schemeClr val="accent2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9" name="Legend3"/>
            <p:cNvSpPr>
              <a:spLocks noChangeArrowheads="1"/>
            </p:cNvSpPr>
            <p:nvPr/>
          </p:nvSpPr>
          <p:spPr bwMode="auto">
            <a:xfrm>
              <a:off x="160" y="341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9236" name="LegendRectangle3"/>
            <p:cNvSpPr>
              <a:spLocks noChangeArrowheads="1"/>
            </p:cNvSpPr>
            <p:nvPr/>
          </p:nvSpPr>
          <p:spPr bwMode="auto">
            <a:xfrm>
              <a:off x="0" y="348"/>
              <a:ext cx="104" cy="101"/>
            </a:xfrm>
            <a:prstGeom prst="rect">
              <a:avLst/>
            </a:prstGeom>
            <a:solidFill>
              <a:schemeClr val="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9237" name="Legend4"/>
            <p:cNvSpPr>
              <a:spLocks noChangeArrowheads="1"/>
            </p:cNvSpPr>
            <p:nvPr/>
          </p:nvSpPr>
          <p:spPr bwMode="auto">
            <a:xfrm>
              <a:off x="160" y="512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9238" name="LegendRectangle4"/>
            <p:cNvSpPr>
              <a:spLocks noChangeArrowheads="1"/>
            </p:cNvSpPr>
            <p:nvPr/>
          </p:nvSpPr>
          <p:spPr bwMode="auto">
            <a:xfrm>
              <a:off x="0" y="519"/>
              <a:ext cx="104" cy="101"/>
            </a:xfrm>
            <a:prstGeom prst="rect">
              <a:avLst/>
            </a:prstGeom>
            <a:solidFill>
              <a:schemeClr val="fol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9230" name="Group 23" hidden="1"/>
          <p:cNvGrpSpPr>
            <a:grpSpLocks/>
          </p:cNvGrpSpPr>
          <p:nvPr/>
        </p:nvGrpSpPr>
        <p:grpSpPr bwMode="auto">
          <a:xfrm>
            <a:off x="10724203" y="657225"/>
            <a:ext cx="1208480" cy="730250"/>
            <a:chOff x="0" y="0"/>
            <a:chExt cx="563" cy="460"/>
          </a:xfrm>
        </p:grpSpPr>
        <p:sp>
          <p:nvSpPr>
            <p:cNvPr id="9240" name="LineLegend1"/>
            <p:cNvSpPr>
              <a:spLocks noChangeShapeType="1"/>
            </p:cNvSpPr>
            <p:nvPr/>
          </p:nvSpPr>
          <p:spPr bwMode="auto">
            <a:xfrm>
              <a:off x="0" y="57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9241" name="LineLegend2"/>
            <p:cNvSpPr>
              <a:spLocks noChangeShapeType="1"/>
            </p:cNvSpPr>
            <p:nvPr/>
          </p:nvSpPr>
          <p:spPr bwMode="auto">
            <a:xfrm>
              <a:off x="0" y="226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dash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9242" name="LineLegend3"/>
            <p:cNvSpPr>
              <a:spLocks noChangeShapeType="1"/>
            </p:cNvSpPr>
            <p:nvPr/>
          </p:nvSpPr>
          <p:spPr bwMode="auto">
            <a:xfrm>
              <a:off x="0" y="401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sysDot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9243" name="Legend1"/>
            <p:cNvSpPr>
              <a:spLocks noChangeArrowheads="1"/>
            </p:cNvSpPr>
            <p:nvPr/>
          </p:nvSpPr>
          <p:spPr bwMode="auto">
            <a:xfrm>
              <a:off x="354" y="0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9244" name="Legend2"/>
            <p:cNvSpPr>
              <a:spLocks noChangeArrowheads="1"/>
            </p:cNvSpPr>
            <p:nvPr/>
          </p:nvSpPr>
          <p:spPr bwMode="auto">
            <a:xfrm>
              <a:off x="354" y="168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" name="Legend3"/>
            <p:cNvSpPr>
              <a:spLocks noChangeArrowheads="1"/>
            </p:cNvSpPr>
            <p:nvPr/>
          </p:nvSpPr>
          <p:spPr bwMode="auto">
            <a:xfrm>
              <a:off x="354" y="344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</p:grpSp>
      <p:grpSp>
        <p:nvGrpSpPr>
          <p:cNvPr id="9231" name="Group 30" hidden="1"/>
          <p:cNvGrpSpPr>
            <a:grpSpLocks/>
          </p:cNvGrpSpPr>
          <p:nvPr/>
        </p:nvGrpSpPr>
        <p:grpSpPr bwMode="auto">
          <a:xfrm>
            <a:off x="10895654" y="657226"/>
            <a:ext cx="1195880" cy="212726"/>
            <a:chOff x="0" y="0"/>
            <a:chExt cx="884678" cy="212367"/>
          </a:xfrm>
        </p:grpSpPr>
        <p:sp>
          <p:nvSpPr>
            <p:cNvPr id="11" name="StickerRectangle"/>
            <p:cNvSpPr>
              <a:spLocks noChangeArrowheads="1"/>
            </p:cNvSpPr>
            <p:nvPr/>
          </p:nvSpPr>
          <p:spPr bwMode="auto">
            <a:xfrm>
              <a:off x="230228" y="0"/>
              <a:ext cx="654450" cy="21200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27432" tIns="0" rIns="0" bIns="27432">
              <a:spAutoFit/>
            </a:bodyPr>
            <a:lstStyle/>
            <a:p>
              <a:pPr algn="r"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PRELIMINARY</a:t>
              </a:r>
              <a:endParaRPr lang="en-US" altLang="en-US">
                <a:latin typeface="Arial" pitchFamily="34" charset="0"/>
              </a:endParaRPr>
            </a:p>
          </p:txBody>
        </p:sp>
        <p:cxnSp>
          <p:nvCxnSpPr>
            <p:cNvPr id="12" name="AutoShape 31"/>
            <p:cNvCxnSpPr>
              <a:cxnSpLocks noChangeShapeType="1"/>
            </p:cNvCxnSpPr>
            <p:nvPr/>
          </p:nvCxnSpPr>
          <p:spPr bwMode="auto">
            <a:xfrm>
              <a:off x="0" y="0"/>
              <a:ext cx="1" cy="21236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cxnSp>
          <p:nvCxnSpPr>
            <p:cNvPr id="9259" name="AutoShape 32"/>
            <p:cNvCxnSpPr>
              <a:cxnSpLocks noChangeShapeType="1"/>
            </p:cNvCxnSpPr>
            <p:nvPr/>
          </p:nvCxnSpPr>
          <p:spPr bwMode="auto">
            <a:xfrm>
              <a:off x="0" y="212366"/>
              <a:ext cx="884665" cy="1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bevel/>
              <a:headEnd/>
              <a:tailEnd/>
            </a:ln>
          </p:spPr>
        </p:cxnSp>
      </p:grpSp>
      <p:grpSp>
        <p:nvGrpSpPr>
          <p:cNvPr id="9232" name="Group 34" hidden="1"/>
          <p:cNvGrpSpPr>
            <a:grpSpLocks/>
          </p:cNvGrpSpPr>
          <p:nvPr/>
        </p:nvGrpSpPr>
        <p:grpSpPr bwMode="auto">
          <a:xfrm>
            <a:off x="336486" y="6358045"/>
            <a:ext cx="9997677" cy="377728"/>
            <a:chOff x="0" y="96"/>
            <a:chExt cx="7406256" cy="377413"/>
          </a:xfrm>
        </p:grpSpPr>
        <p:sp>
          <p:nvSpPr>
            <p:cNvPr id="9251" name="McK 4. Footnote"/>
            <p:cNvSpPr>
              <a:spLocks noChangeArrowheads="1"/>
            </p:cNvSpPr>
            <p:nvPr/>
          </p:nvSpPr>
          <p:spPr bwMode="auto">
            <a:xfrm>
              <a:off x="0" y="96"/>
              <a:ext cx="7406256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b">
              <a:spAutoFit/>
            </a:bodyPr>
            <a:lstStyle/>
            <a:p>
              <a:pPr marL="104775" indent="-104775">
                <a:buFont typeface="Arial" pitchFamily="34" charset="0"/>
                <a:buNone/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1 Footnote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9252" name="McK 5. Source"/>
            <p:cNvSpPr>
              <a:spLocks noChangeArrowheads="1"/>
            </p:cNvSpPr>
            <p:nvPr/>
          </p:nvSpPr>
          <p:spPr bwMode="auto">
            <a:xfrm>
              <a:off x="0" y="223749"/>
              <a:ext cx="7406256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b">
              <a:spAutoFit/>
            </a:bodyPr>
            <a:lstStyle/>
            <a:p>
              <a:pPr marL="417513" indent="-417513">
                <a:buFont typeface="Arial" pitchFamily="34" charset="0"/>
                <a:buNone/>
                <a:tabLst>
                  <a:tab pos="428625" algn="l"/>
                </a:tabLst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Source: Source</a:t>
              </a:r>
              <a:endParaRPr lang="en-US" sz="10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9233" name="Group 37" hidden="1"/>
          <p:cNvGrpSpPr>
            <a:grpSpLocks/>
          </p:cNvGrpSpPr>
          <p:nvPr/>
        </p:nvGrpSpPr>
        <p:grpSpPr bwMode="auto">
          <a:xfrm>
            <a:off x="11049958" y="657229"/>
            <a:ext cx="882074" cy="1308099"/>
            <a:chOff x="0" y="0"/>
            <a:chExt cx="653301" cy="1306516"/>
          </a:xfrm>
        </p:grpSpPr>
        <p:sp>
          <p:nvSpPr>
            <p:cNvPr id="9254" name="Legend1"/>
            <p:cNvSpPr>
              <a:spLocks noChangeArrowheads="1"/>
            </p:cNvSpPr>
            <p:nvPr/>
          </p:nvSpPr>
          <p:spPr bwMode="auto">
            <a:xfrm>
              <a:off x="320633" y="12685"/>
              <a:ext cx="332668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9255" name="Legend2"/>
            <p:cNvSpPr>
              <a:spLocks noChangeArrowheads="1"/>
            </p:cNvSpPr>
            <p:nvPr/>
          </p:nvSpPr>
          <p:spPr bwMode="auto">
            <a:xfrm>
              <a:off x="320633" y="286990"/>
              <a:ext cx="332668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9256" name="Legend3"/>
            <p:cNvSpPr>
              <a:spLocks noChangeArrowheads="1"/>
            </p:cNvSpPr>
            <p:nvPr/>
          </p:nvSpPr>
          <p:spPr bwMode="auto">
            <a:xfrm>
              <a:off x="320633" y="561294"/>
              <a:ext cx="332668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9257" name="Legend4"/>
            <p:cNvSpPr>
              <a:spLocks noChangeArrowheads="1"/>
            </p:cNvSpPr>
            <p:nvPr/>
          </p:nvSpPr>
          <p:spPr bwMode="auto">
            <a:xfrm>
              <a:off x="320633" y="834014"/>
              <a:ext cx="332668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9258" name="Legend5"/>
            <p:cNvSpPr>
              <a:spLocks noChangeArrowheads="1"/>
            </p:cNvSpPr>
            <p:nvPr/>
          </p:nvSpPr>
          <p:spPr bwMode="auto">
            <a:xfrm>
              <a:off x="320633" y="1109904"/>
              <a:ext cx="332668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grpSp>
          <p:nvGrpSpPr>
            <p:cNvPr id="9245" name="Group 43"/>
            <p:cNvGrpSpPr>
              <a:grpSpLocks noChangeAspect="1"/>
            </p:cNvGrpSpPr>
            <p:nvPr/>
          </p:nvGrpSpPr>
          <p:grpSpPr bwMode="auto">
            <a:xfrm>
              <a:off x="0" y="0"/>
              <a:ext cx="209550" cy="209551"/>
              <a:chOff x="0" y="0"/>
              <a:chExt cx="160" cy="160"/>
            </a:xfrm>
          </p:grpSpPr>
          <p:sp>
            <p:nvSpPr>
              <p:cNvPr id="9260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9246" name="Group 46"/>
            <p:cNvGrpSpPr>
              <a:grpSpLocks noChangeAspect="1"/>
            </p:cNvGrpSpPr>
            <p:nvPr/>
          </p:nvGrpSpPr>
          <p:grpSpPr bwMode="auto">
            <a:xfrm>
              <a:off x="0" y="274241"/>
              <a:ext cx="209550" cy="209551"/>
              <a:chOff x="0" y="0"/>
              <a:chExt cx="160" cy="160"/>
            </a:xfrm>
          </p:grpSpPr>
          <p:sp>
            <p:nvSpPr>
              <p:cNvPr id="9263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9247" name="Group 49"/>
            <p:cNvGrpSpPr>
              <a:grpSpLocks noChangeAspect="1"/>
            </p:cNvGrpSpPr>
            <p:nvPr/>
          </p:nvGrpSpPr>
          <p:grpSpPr bwMode="auto">
            <a:xfrm>
              <a:off x="0" y="548482"/>
              <a:ext cx="209550" cy="209551"/>
              <a:chOff x="0" y="0"/>
              <a:chExt cx="160" cy="160"/>
            </a:xfrm>
          </p:grpSpPr>
          <p:sp>
            <p:nvSpPr>
              <p:cNvPr id="9266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9248" name="Group 52"/>
            <p:cNvGrpSpPr>
              <a:grpSpLocks noChangeAspect="1"/>
            </p:cNvGrpSpPr>
            <p:nvPr/>
          </p:nvGrpSpPr>
          <p:grpSpPr bwMode="auto">
            <a:xfrm>
              <a:off x="0" y="822723"/>
              <a:ext cx="209550" cy="209551"/>
              <a:chOff x="0" y="0"/>
              <a:chExt cx="160" cy="160"/>
            </a:xfrm>
          </p:grpSpPr>
          <p:sp>
            <p:nvSpPr>
              <p:cNvPr id="9269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9249" name="Group 55"/>
            <p:cNvGrpSpPr>
              <a:grpSpLocks noChangeAspect="1"/>
            </p:cNvGrpSpPr>
            <p:nvPr/>
          </p:nvGrpSpPr>
          <p:grpSpPr bwMode="auto">
            <a:xfrm>
              <a:off x="0" y="1096965"/>
              <a:ext cx="209550" cy="209551"/>
              <a:chOff x="0" y="0"/>
              <a:chExt cx="160" cy="160"/>
            </a:xfrm>
          </p:grpSpPr>
          <p:sp>
            <p:nvSpPr>
              <p:cNvPr id="9272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</p:grpSp>
      <p:pic>
        <p:nvPicPr>
          <p:cNvPr id="9234" name="Picture 98" descr="http://grafolit.si/images/clients/app-logo.png"/>
          <p:cNvPicPr>
            <a:picLocks noChangeAspect="1" noChangeArrowheads="1"/>
          </p:cNvPicPr>
          <p:nvPr/>
        </p:nvPicPr>
        <p:blipFill>
          <a:blip r:embed="rId17" cstate="email"/>
          <a:srcRect/>
          <a:stretch>
            <a:fillRect/>
          </a:stretch>
        </p:blipFill>
        <p:spPr bwMode="auto">
          <a:xfrm>
            <a:off x="11112124" y="6510339"/>
            <a:ext cx="979407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235" name="Group 59"/>
          <p:cNvGrpSpPr>
            <a:grpSpLocks/>
          </p:cNvGrpSpPr>
          <p:nvPr/>
        </p:nvGrpSpPr>
        <p:grpSpPr bwMode="auto">
          <a:xfrm>
            <a:off x="21" y="0"/>
            <a:ext cx="192881" cy="6858000"/>
            <a:chOff x="0" y="0"/>
            <a:chExt cx="142876" cy="6858000"/>
          </a:xfrm>
        </p:grpSpPr>
        <p:sp>
          <p:nvSpPr>
            <p:cNvPr id="9276" name="Rectangle 76"/>
            <p:cNvSpPr>
              <a:spLocks noChangeArrowheads="1"/>
            </p:cNvSpPr>
            <p:nvPr/>
          </p:nvSpPr>
          <p:spPr bwMode="auto">
            <a:xfrm>
              <a:off x="0" y="0"/>
              <a:ext cx="142876" cy="2284413"/>
            </a:xfrm>
            <a:prstGeom prst="rect">
              <a:avLst/>
            </a:prstGeom>
            <a:solidFill>
              <a:schemeClr val="accent2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9277" name="Rectangle 91"/>
            <p:cNvSpPr>
              <a:spLocks noChangeArrowheads="1"/>
            </p:cNvSpPr>
            <p:nvPr/>
          </p:nvSpPr>
          <p:spPr bwMode="auto">
            <a:xfrm>
              <a:off x="0" y="2286000"/>
              <a:ext cx="142876" cy="4572000"/>
            </a:xfrm>
            <a:prstGeom prst="rect">
              <a:avLst/>
            </a:prstGeom>
            <a:solidFill>
              <a:srgbClr val="E71921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9278" name="Straight Connector 92"/>
            <p:cNvSpPr>
              <a:spLocks noChangeShapeType="1"/>
            </p:cNvSpPr>
            <p:nvPr/>
          </p:nvSpPr>
          <p:spPr bwMode="auto">
            <a:xfrm flipV="1">
              <a:off x="0" y="2286000"/>
              <a:ext cx="142876" cy="0"/>
            </a:xfrm>
            <a:prstGeom prst="line">
              <a:avLst/>
            </a:prstGeom>
            <a:noFill/>
            <a:ln w="19050" cap="flat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>
                <a:latin typeface="Arial" pitchFamily="34" charset="0"/>
              </a:endParaRPr>
            </a:p>
          </p:txBody>
        </p:sp>
      </p:grpSp>
      <p:sp>
        <p:nvSpPr>
          <p:cNvPr id="9279" name="Slide Number"/>
          <p:cNvSpPr>
            <a:spLocks noChangeArrowheads="1"/>
          </p:cNvSpPr>
          <p:nvPr/>
        </p:nvSpPr>
        <p:spPr bwMode="auto">
          <a:xfrm>
            <a:off x="10652136" y="6458792"/>
            <a:ext cx="2821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spAutoFit/>
          </a:bodyPr>
          <a:lstStyle/>
          <a:p>
            <a:pPr algn="r">
              <a:buFont typeface="Arial" pitchFamily="34" charset="0"/>
              <a:buNone/>
              <a:defRPr/>
            </a:pPr>
            <a:fld id="{DEC4A112-DD95-4C5A-8F36-48E6DA8793CF}" type="slidenum">
              <a:rPr lang="en-US" sz="1800">
                <a:solidFill>
                  <a:srgbClr val="000000"/>
                </a:solidFill>
                <a:latin typeface="Arial" pitchFamily="34" charset="0"/>
                <a:ea typeface="MS PGothic" pitchFamily="34" charset="-128"/>
                <a:sym typeface="Calibri" pitchFamily="34" charset="0"/>
              </a:rPr>
              <a:pPr algn="r">
                <a:buFont typeface="Arial" pitchFamily="34" charset="0"/>
                <a:buNone/>
                <a:defRPr/>
              </a:pPr>
              <a:t>‹#›</a:t>
            </a:fld>
            <a:endParaRPr lang="en-US" sz="100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12" r:id="rId2"/>
    <p:sldLayoutId id="2147483913" r:id="rId3"/>
    <p:sldLayoutId id="2147483914" r:id="rId4"/>
    <p:sldLayoutId id="2147483915" r:id="rId5"/>
    <p:sldLayoutId id="2147483916" r:id="rId6"/>
    <p:sldLayoutId id="2147483917" r:id="rId7"/>
    <p:sldLayoutId id="2147483918" r:id="rId8"/>
    <p:sldLayoutId id="2147483919" r:id="rId9"/>
    <p:sldLayoutId id="2147483920" r:id="rId10"/>
    <p:sldLayoutId id="2147483921" r:id="rId11"/>
  </p:sldLayoutIdLst>
  <p:txStyles>
    <p:titleStyle>
      <a:lvl1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  <a:sym typeface="Arial Unicode MS" pitchFamily="34" charset="-128"/>
        </a:defRPr>
      </a:lvl1pPr>
      <a:lvl2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2pPr>
      <a:lvl3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3pPr>
      <a:lvl4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4pPr>
      <a:lvl5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5pPr>
      <a:lvl6pPr marL="13716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6pPr>
      <a:lvl7pPr marL="18288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7pPr>
      <a:lvl8pPr marL="22860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8pPr>
      <a:lvl9pPr marL="27432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1pPr>
      <a:lvl2pPr marL="196850" indent="-1952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2pPr>
      <a:lvl3pPr marL="466725" indent="-2667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3pPr>
      <a:lvl4pPr marL="627063" indent="-15875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4pPr>
      <a:lvl5pPr marL="765175" indent="-1317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5pPr>
      <a:lvl6pPr marL="12223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6pPr>
      <a:lvl7pPr marL="16795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7pPr>
      <a:lvl8pPr marL="21367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8pPr>
      <a:lvl9pPr marL="25939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0.xml"/><Relationship Id="rId4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0.xml"/><Relationship Id="rId4" Type="http://schemas.openxmlformats.org/officeDocument/2006/relationships/chart" Target="../charts/char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0.xml"/><Relationship Id="rId4" Type="http://schemas.openxmlformats.org/officeDocument/2006/relationships/chart" Target="../charts/char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0.xml"/><Relationship Id="rId4" Type="http://schemas.openxmlformats.org/officeDocument/2006/relationships/chart" Target="../charts/char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0.xml"/><Relationship Id="rId6" Type="http://schemas.openxmlformats.org/officeDocument/2006/relationships/image" Target="../media/image10.svg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0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0.xml"/><Relationship Id="rId5" Type="http://schemas.openxmlformats.org/officeDocument/2006/relationships/image" Target="../media/image24.jpeg"/><Relationship Id="rId4" Type="http://schemas.openxmlformats.org/officeDocument/2006/relationships/image" Target="../media/image23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DAC47A-E340-45D5-AB37-EC902BF9E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78" y="2544004"/>
            <a:ext cx="11729322" cy="553998"/>
          </a:xfrm>
        </p:spPr>
        <p:txBody>
          <a:bodyPr/>
          <a:lstStyle/>
          <a:p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</a:rPr>
              <a:t>Total </a:t>
            </a:r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</a:rPr>
              <a:t>Dissolved </a:t>
            </a:r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</a:rPr>
              <a:t>Solid (TDS)</a:t>
            </a:r>
            <a:endParaRPr lang="en-US" sz="3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>
            <a:off x="716250" y="3160364"/>
            <a:ext cx="2153853" cy="169277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1100" kern="0" dirty="0" smtClean="0">
                <a:solidFill>
                  <a:schemeClr val="accent3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&amp; D TEU Division</a:t>
            </a:r>
            <a:endParaRPr lang="en-US" sz="1100" kern="0" dirty="0">
              <a:solidFill>
                <a:schemeClr val="accent3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>
            <a:off x="636847" y="6495350"/>
            <a:ext cx="2233256" cy="169277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1100" kern="0" dirty="0" smtClean="0">
                <a:solidFill>
                  <a:schemeClr val="accent3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 update : 2</a:t>
            </a:r>
            <a:r>
              <a:rPr lang="en-US" sz="1100" kern="0" dirty="0">
                <a:solidFill>
                  <a:schemeClr val="accent3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kern="0" dirty="0" smtClean="0">
                <a:solidFill>
                  <a:schemeClr val="accent3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June 2025</a:t>
            </a:r>
            <a:endParaRPr lang="en-US" sz="1100" kern="0" dirty="0">
              <a:solidFill>
                <a:schemeClr val="accent3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>
            <a:off x="680625" y="2173613"/>
            <a:ext cx="3523241" cy="369332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2400" kern="0" dirty="0" smtClean="0">
                <a:solidFill>
                  <a:schemeClr val="bg1">
                    <a:lumMod val="75000"/>
                  </a:schemeClr>
                </a:solidFill>
              </a:rPr>
              <a:t>Sharing Technical</a:t>
            </a:r>
            <a:endParaRPr lang="en-US" sz="2400" kern="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14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DAC47A-E340-45D5-AB37-EC902BF9E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862" y="123188"/>
            <a:ext cx="3755041" cy="338554"/>
          </a:xfrm>
        </p:spPr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Evaluation of TDS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 rot="16200000">
            <a:off x="-639467" y="6013885"/>
            <a:ext cx="1478478" cy="138499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900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&amp; D TEU Division</a:t>
            </a:r>
            <a:endParaRPr lang="en-US" sz="900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>
            <a:off x="254862" y="6659164"/>
            <a:ext cx="2987102" cy="169277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1100" kern="0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– for Internal use only</a:t>
            </a:r>
            <a:endParaRPr lang="en-US" sz="1100" kern="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294588"/>
              </p:ext>
            </p:extLst>
          </p:nvPr>
        </p:nvGraphicFramePr>
        <p:xfrm>
          <a:off x="361207" y="687532"/>
          <a:ext cx="11383480" cy="4976998"/>
        </p:xfrm>
        <a:graphic>
          <a:graphicData uri="http://schemas.openxmlformats.org/drawingml/2006/table">
            <a:tbl>
              <a:tblPr/>
              <a:tblGrid>
                <a:gridCol w="1299473"/>
                <a:gridCol w="534461"/>
                <a:gridCol w="561738"/>
                <a:gridCol w="561738"/>
                <a:gridCol w="561738"/>
                <a:gridCol w="561738"/>
                <a:gridCol w="561738"/>
                <a:gridCol w="561738"/>
                <a:gridCol w="561738"/>
                <a:gridCol w="561738"/>
                <a:gridCol w="561738"/>
                <a:gridCol w="561738"/>
                <a:gridCol w="561738"/>
                <a:gridCol w="561738"/>
                <a:gridCol w="561738"/>
                <a:gridCol w="561738"/>
                <a:gridCol w="561738"/>
                <a:gridCol w="561738"/>
                <a:gridCol w="561738"/>
              </a:tblGrid>
              <a:tr h="4354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Parameter</a:t>
                      </a:r>
                      <a:endParaRPr 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Unit</a:t>
                      </a:r>
                      <a:endParaRPr 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Jan-24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Feb-24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Mar-24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Apr-24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May-24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Jun-24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Jul-24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Aug-24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Sep-24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Oct-24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Nov-24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Dec-24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Jan-25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Feb-25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Mar-25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2024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3493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Pulp Production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ADT/D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8,191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8,674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8,431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8,666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8,701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8,619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8,416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8,307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8,589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8,319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6,936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8,761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8,768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8,695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8,905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8,384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8,789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93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Kappa Number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19.2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19.2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18.5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17.8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18.0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18.0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17.8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17.8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18.3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18.5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19.1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18.9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19.1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19.0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19.4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18.4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19.1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93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WL Cooking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Kg/Adt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306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301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309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308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304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306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305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301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298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295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302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306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298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93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WBL Ratio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m³/Adt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9.39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9.35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9.40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9.43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9.28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9.14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9.22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9.21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9.34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9.14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9.52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9.12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9.05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8.96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8.98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9.3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9.0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93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Total Solid WBL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13.93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14.21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14.05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14.22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14.08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14.28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14.40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14.20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14.08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14.03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13.64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14.07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14.14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14.31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14.48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14.1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14.3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493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Organic  TS WBL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% DB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61.15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61.95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62.61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61.97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61.77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61.95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62.05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62.05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61.54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62.40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61.58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61.65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61.83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62.16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61.9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62.0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93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Total Solid HBL Firing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73.8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73.7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74.2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73.6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73.3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72.9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72.5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73.0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73.1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72.7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73.3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73.6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74.1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74.6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74.9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73.3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74.5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493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Volume WBL to VE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m³/day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76,919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81,135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79,181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81,709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80,700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78,721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77,448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76,774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80,167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75,985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66,574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79,872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79,273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77,862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79,923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77,932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79,019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93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Volume HBL Firing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m³/day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13,368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14,457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13,810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14,206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13,905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14,223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14,028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13,736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14,172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13,482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11,349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14,091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14,067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13,930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14,357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13,736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14,118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93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Total Net firing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TDS/D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12,605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13,632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13,130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13,381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13,006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13,217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12,950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12,796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13,225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12,490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10,622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13,445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13,606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13,591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14,094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12,875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13,764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93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TDS Ratio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TDS/Adt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1.55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1.57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1.55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1.55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1.51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1.53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1.54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1.54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1.53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1.50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1.55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1.54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1.55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1.57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1.58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1.54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1.57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493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Steam Production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41,114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43,858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42,464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43,810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43,101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43,773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42,878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41,945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43,848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41,725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35,400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44,272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43,564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42,615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43,853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42,349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43,344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93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Steam Ratio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Ton/TDS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3.26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3.22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3.23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3.27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3.31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3.31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3.31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3.28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3.31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3.34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3.35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3.34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3.26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3.19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3.17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3.29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3.21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454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DAC47A-E340-45D5-AB37-EC902BF9E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862" y="123188"/>
            <a:ext cx="9459154" cy="677108"/>
          </a:xfrm>
        </p:spPr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Evaluation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of TDS - </a:t>
            </a:r>
            <a:r>
              <a:rPr lang="en-US" dirty="0">
                <a:solidFill>
                  <a:schemeClr val="tx1"/>
                </a:solidFill>
              </a:rPr>
              <a:t>Blow Line Kappa , WL Oxidation consumption and TDS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 rot="16200000">
            <a:off x="-639467" y="6013885"/>
            <a:ext cx="1478478" cy="138499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900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&amp; D TEU Division</a:t>
            </a:r>
            <a:endParaRPr lang="en-US" sz="900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>
            <a:off x="254862" y="6659164"/>
            <a:ext cx="2987102" cy="169277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1100" kern="0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– for Internal use only</a:t>
            </a:r>
            <a:endParaRPr lang="en-US" sz="1100" kern="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5190196"/>
              </p:ext>
            </p:extLst>
          </p:nvPr>
        </p:nvGraphicFramePr>
        <p:xfrm>
          <a:off x="254862" y="549493"/>
          <a:ext cx="8794135" cy="2761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3587839"/>
              </p:ext>
            </p:extLst>
          </p:nvPr>
        </p:nvGraphicFramePr>
        <p:xfrm>
          <a:off x="254861" y="3411897"/>
          <a:ext cx="8817887" cy="2929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203129" y="549493"/>
            <a:ext cx="2857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Higher Kappa number reduce WL cooking consumption. 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73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DAC47A-E340-45D5-AB37-EC902BF9E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862" y="123188"/>
            <a:ext cx="7547226" cy="338554"/>
          </a:xfrm>
        </p:spPr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Evaluation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of TDS - </a:t>
            </a:r>
            <a:r>
              <a:rPr lang="en-US" dirty="0">
                <a:solidFill>
                  <a:schemeClr val="tx1"/>
                </a:solidFill>
              </a:rPr>
              <a:t>Pulp Production , TDS &amp; WBL To </a:t>
            </a:r>
            <a:r>
              <a:rPr lang="en-US" dirty="0" err="1">
                <a:solidFill>
                  <a:schemeClr val="tx1"/>
                </a:solidFill>
              </a:rPr>
              <a:t>Ve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 rot="16200000">
            <a:off x="-639467" y="6013885"/>
            <a:ext cx="1478478" cy="138499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900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&amp; D TEU Division</a:t>
            </a:r>
            <a:endParaRPr lang="en-US" sz="900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>
            <a:off x="254862" y="6659164"/>
            <a:ext cx="2987102" cy="169277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1100" kern="0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– for Internal use only</a:t>
            </a:r>
            <a:endParaRPr lang="en-US" sz="1100" kern="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9588173"/>
              </p:ext>
            </p:extLst>
          </p:nvPr>
        </p:nvGraphicFramePr>
        <p:xfrm>
          <a:off x="254861" y="3519797"/>
          <a:ext cx="8912889" cy="29285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3705752"/>
              </p:ext>
            </p:extLst>
          </p:nvPr>
        </p:nvGraphicFramePr>
        <p:xfrm>
          <a:off x="254862" y="521276"/>
          <a:ext cx="8865387" cy="2851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234178" y="3558633"/>
            <a:ext cx="2997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WBL Total Solid Increase start Jan 25 From </a:t>
            </a:r>
            <a:r>
              <a:rPr lang="en-US" sz="1200" b="1" dirty="0" smtClean="0"/>
              <a:t>14.07</a:t>
            </a:r>
            <a:r>
              <a:rPr lang="en-US" sz="1200" dirty="0" smtClean="0"/>
              <a:t> to </a:t>
            </a:r>
            <a:r>
              <a:rPr lang="en-US" sz="1200" b="1" dirty="0" smtClean="0"/>
              <a:t>14.48 %</a:t>
            </a:r>
            <a:r>
              <a:rPr lang="en-US" sz="1200" dirty="0" smtClean="0"/>
              <a:t>, impacted to TDS Ratio.</a:t>
            </a:r>
          </a:p>
        </p:txBody>
      </p:sp>
    </p:spTree>
    <p:extLst>
      <p:ext uri="{BB962C8B-B14F-4D97-AF65-F5344CB8AC3E}">
        <p14:creationId xmlns:p14="http://schemas.microsoft.com/office/powerpoint/2010/main" val="101871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DAC47A-E340-45D5-AB37-EC902BF9E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862" y="123188"/>
            <a:ext cx="7665980" cy="677108"/>
          </a:xfrm>
        </p:spPr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Evaluation of TDS -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Pulp Production , TDS &amp; HBL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 rot="16200000">
            <a:off x="-639467" y="6013885"/>
            <a:ext cx="1478478" cy="138499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900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&amp; D TEU Division</a:t>
            </a:r>
            <a:endParaRPr lang="en-US" sz="900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>
            <a:off x="254862" y="6659164"/>
            <a:ext cx="2987102" cy="169277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1100" kern="0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– for Internal use only</a:t>
            </a:r>
            <a:endParaRPr lang="en-US" sz="1100" kern="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5242307"/>
              </p:ext>
            </p:extLst>
          </p:nvPr>
        </p:nvGraphicFramePr>
        <p:xfrm>
          <a:off x="407324" y="3463210"/>
          <a:ext cx="9128562" cy="27386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611096" y="3383230"/>
            <a:ext cx="2619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HBL Firing Total Solid Increase start Jan 25 From </a:t>
            </a:r>
            <a:r>
              <a:rPr lang="en-US" sz="1200" b="1" dirty="0" smtClean="0"/>
              <a:t>73.6</a:t>
            </a:r>
            <a:r>
              <a:rPr lang="en-US" sz="1200" dirty="0" smtClean="0"/>
              <a:t> to </a:t>
            </a:r>
            <a:r>
              <a:rPr lang="en-US" sz="1200" b="1" dirty="0" smtClean="0"/>
              <a:t>74.9 %</a:t>
            </a:r>
            <a:r>
              <a:rPr lang="en-US" sz="1200" dirty="0" smtClean="0"/>
              <a:t>, impacted to increase TDS Ratio.</a:t>
            </a:r>
            <a:endParaRPr lang="en-US" sz="1200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5965300"/>
              </p:ext>
            </p:extLst>
          </p:nvPr>
        </p:nvGraphicFramePr>
        <p:xfrm>
          <a:off x="370901" y="551624"/>
          <a:ext cx="9176859" cy="27972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52212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DAC47A-E340-45D5-AB37-EC902BF9E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862" y="123188"/>
            <a:ext cx="6929709" cy="677108"/>
          </a:xfrm>
        </p:spPr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Evaluation of TDS -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TDS &amp; Organic Content in TS WBL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 rot="16200000">
            <a:off x="-639467" y="6013885"/>
            <a:ext cx="1478478" cy="138499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900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&amp; D TEU Division</a:t>
            </a:r>
            <a:endParaRPr lang="en-US" sz="900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>
            <a:off x="254862" y="6659164"/>
            <a:ext cx="2987102" cy="169277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1100" kern="0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– for Internal use only</a:t>
            </a:r>
            <a:endParaRPr lang="en-US" sz="1100" kern="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47289" y="767932"/>
            <a:ext cx="3377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Organic content in TS WBL increase Dec 24 – Feb 25.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Increase Total Solid WBL start Jan – Mar 25, </a:t>
            </a:r>
            <a:r>
              <a:rPr lang="en-US" sz="1200" b="1" dirty="0" smtClean="0"/>
              <a:t>14.1</a:t>
            </a:r>
            <a:r>
              <a:rPr lang="en-US" sz="1200" dirty="0" smtClean="0"/>
              <a:t> to </a:t>
            </a:r>
            <a:r>
              <a:rPr lang="en-US" sz="1200" b="1" dirty="0" smtClean="0"/>
              <a:t>14.5 %</a:t>
            </a:r>
            <a:endParaRPr lang="en-US" sz="1200" b="1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2465791"/>
              </p:ext>
            </p:extLst>
          </p:nvPr>
        </p:nvGraphicFramePr>
        <p:xfrm>
          <a:off x="254862" y="559687"/>
          <a:ext cx="8426000" cy="30741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6586932"/>
              </p:ext>
            </p:extLst>
          </p:nvPr>
        </p:nvGraphicFramePr>
        <p:xfrm>
          <a:off x="254862" y="3728601"/>
          <a:ext cx="8426000" cy="2612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68744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DAC47A-E340-45D5-AB37-EC902BF9E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7502" y="2973267"/>
            <a:ext cx="2179580" cy="518080"/>
          </a:xfrm>
        </p:spPr>
        <p:txBody>
          <a:bodyPr/>
          <a:lstStyle/>
          <a:p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Attachment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 rot="16200000">
            <a:off x="-639467" y="6013885"/>
            <a:ext cx="1478478" cy="138499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900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&amp; D TEU Division</a:t>
            </a:r>
            <a:endParaRPr lang="en-US" sz="900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>
            <a:off x="254862" y="6659164"/>
            <a:ext cx="2987102" cy="169277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1100" kern="0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– for Internal use only</a:t>
            </a:r>
            <a:endParaRPr lang="en-US" sz="1100" kern="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80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DAC47A-E340-45D5-AB37-EC902BF9E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862" y="123188"/>
            <a:ext cx="3755041" cy="338554"/>
          </a:xfrm>
        </p:spPr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Formula TDS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Perawang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Mills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 rot="16200000">
            <a:off x="-639467" y="6013885"/>
            <a:ext cx="1478478" cy="138499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900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&amp; D TEU Division</a:t>
            </a:r>
            <a:endParaRPr lang="en-US" sz="900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>
            <a:off x="254862" y="6659164"/>
            <a:ext cx="2987102" cy="169277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1100" kern="0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– for Internal use only</a:t>
            </a:r>
            <a:endParaRPr lang="en-US" sz="1100" kern="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732478"/>
              </p:ext>
            </p:extLst>
          </p:nvPr>
        </p:nvGraphicFramePr>
        <p:xfrm>
          <a:off x="463066" y="599700"/>
          <a:ext cx="9751043" cy="5845635"/>
        </p:xfrm>
        <a:graphic>
          <a:graphicData uri="http://schemas.openxmlformats.org/drawingml/2006/table">
            <a:tbl>
              <a:tblPr/>
              <a:tblGrid>
                <a:gridCol w="828000"/>
                <a:gridCol w="2784175"/>
                <a:gridCol w="666868"/>
                <a:gridCol w="936000"/>
                <a:gridCol w="4536000"/>
              </a:tblGrid>
              <a:tr h="192784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Area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Item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Nota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Unit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Remark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</a:tr>
              <a:tr h="192784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Prod Wet Pulp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Adt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Totalizer on 06:00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8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Prod HTW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Adt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Totalizer on 06:00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8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Blow Line Kappa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Lab Testing - Avg weighted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8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WL Cooking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kg/adt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Totalizer Avg FL+RC - Cal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8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WBL to VE, FL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m³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Totalizer on 06:00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8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WBL Ratio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m³/Adt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 = B / A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8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TS WBL to VE,FL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Lab Testing - </a:t>
                      </a:r>
                      <a:r>
                        <a:rPr lang="en-GB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Avg</a:t>
                      </a: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weighted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8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TDS Sent to VE, FL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TDS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 = B * %D * (1 + 0.0062*D - 0.0005*80)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520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TDS Ratio - FL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TDS/Adt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 = E / A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192784"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Volume WBL Stock, VE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m³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Tank Level - 06:30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8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Δ </a:t>
                      </a: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Stock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 = G</a:t>
                      </a:r>
                      <a:r>
                        <a:rPr lang="en-GB" sz="12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today</a:t>
                      </a: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- G</a:t>
                      </a:r>
                      <a:r>
                        <a:rPr lang="en-GB" sz="12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Y'day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8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TDS in WBL Stock VE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TDS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n-N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 = G * %K * (1 + 0.0062*K - 0.0005*80)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8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Volume WBL Feed VE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J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m³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Totalizer on 06:00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8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TS WBL Feed VE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Lab Testing - Avg weighted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8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TDS in WBL Feed to VE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TDS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l-PL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 = J * %K * (1 + 0.0062*K - 0.0005*80)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8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Volume HBL Stock at VE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m³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Tank Level - 06:30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8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TS HBL at VE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Lab Testing - Avg weighted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520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TDS in HBL Stock at VE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TDS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 = M * %N * (1 + 0.0062*N - 0.0005*120) * 0.92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8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Δ </a:t>
                      </a: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Stock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 = O</a:t>
                      </a:r>
                      <a:r>
                        <a:rPr lang="en-GB" sz="12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today</a:t>
                      </a: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- O</a:t>
                      </a:r>
                      <a:r>
                        <a:rPr lang="en-GB" sz="12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Y'day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8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HBL Production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Q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m³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Q = P + U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520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TDS Production VE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TDS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 = Q * %N * (1 + 0.0062*N - 0.0005*120) * 0.92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8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Ratio WBL to HBL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m³/m³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 = J / Q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192784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Total TDS Production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TDS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Reff. to Sheet TDS Cal;Row 63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8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Volume HBL Firing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m³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Reff. to Sheet TDS Cal;Row 62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8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Temperature HBL Firing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°C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Reff. to Sheet TDS Cal;Row 90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8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TS HBL Firing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Reff. to Sheet TDS Cal;Row 89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8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TDS HBL Firing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TDS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Reff. to Sheet TDS Cal;Row 56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520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TDS Ratio Wet Pulp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TDS/Adt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 = T / A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20520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TDS Ratio HTW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TDS/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Adt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 = T / A1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015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DAC47A-E340-45D5-AB37-EC902BF9E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862" y="123188"/>
            <a:ext cx="3755041" cy="338554"/>
          </a:xfrm>
        </p:spPr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Outline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 rot="16200000">
            <a:off x="-639467" y="6013885"/>
            <a:ext cx="1478478" cy="138499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900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&amp; D TEU Division</a:t>
            </a:r>
            <a:endParaRPr lang="en-US" sz="900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>
            <a:off x="254862" y="6659164"/>
            <a:ext cx="2987102" cy="169277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1100" kern="0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– for Internal use only</a:t>
            </a:r>
            <a:endParaRPr lang="en-US" sz="1100" kern="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>
            <a:off x="3159876" y="2162065"/>
            <a:ext cx="1651768" cy="338554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kern="0" dirty="0" smtClean="0">
                <a:solidFill>
                  <a:schemeClr val="accent2">
                    <a:lumMod val="75000"/>
                  </a:schemeClr>
                </a:solidFill>
              </a:rPr>
              <a:t>Introduction</a:t>
            </a:r>
            <a:endParaRPr lang="en-US" kern="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4934158" y="1962139"/>
            <a:ext cx="1545432" cy="1222823"/>
          </a:xfrm>
          <a:custGeom>
            <a:avLst/>
            <a:gdLst/>
            <a:ahLst/>
            <a:cxnLst/>
            <a:rect l="l" t="t" r="r" b="b"/>
            <a:pathLst>
              <a:path w="2318148" h="1834234">
                <a:moveTo>
                  <a:pt x="0" y="0"/>
                </a:moveTo>
                <a:lnTo>
                  <a:pt x="2318147" y="0"/>
                </a:lnTo>
                <a:lnTo>
                  <a:pt x="2318147" y="1834234"/>
                </a:lnTo>
                <a:lnTo>
                  <a:pt x="0" y="18342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AutoShape 4"/>
          <p:cNvSpPr/>
          <p:nvPr/>
        </p:nvSpPr>
        <p:spPr>
          <a:xfrm>
            <a:off x="5848588" y="2335184"/>
            <a:ext cx="550436" cy="0"/>
          </a:xfrm>
          <a:prstGeom prst="line">
            <a:avLst/>
          </a:prstGeom>
          <a:ln w="28575" cap="flat">
            <a:solidFill>
              <a:srgbClr val="3C5679"/>
            </a:solidFill>
            <a:prstDash val="sysDash"/>
            <a:headEnd type="oval" w="lg" len="lg"/>
            <a:tailEnd type="none" w="sm" len="sm"/>
          </a:ln>
        </p:spPr>
      </p:sp>
      <p:sp>
        <p:nvSpPr>
          <p:cNvPr id="12" name="AutoShape 5"/>
          <p:cNvSpPr/>
          <p:nvPr/>
        </p:nvSpPr>
        <p:spPr>
          <a:xfrm>
            <a:off x="4708406" y="3784124"/>
            <a:ext cx="1665218" cy="0"/>
          </a:xfrm>
          <a:prstGeom prst="line">
            <a:avLst/>
          </a:prstGeom>
          <a:ln w="28575" cap="flat">
            <a:solidFill>
              <a:srgbClr val="3C5679"/>
            </a:solidFill>
            <a:prstDash val="sysDash"/>
            <a:headEnd type="oval" w="lg" len="lg"/>
            <a:tailEnd type="none" w="sm" len="sm"/>
          </a:ln>
        </p:spPr>
      </p:sp>
      <p:sp>
        <p:nvSpPr>
          <p:cNvPr id="13" name="Freeform 6"/>
          <p:cNvSpPr/>
          <p:nvPr/>
        </p:nvSpPr>
        <p:spPr>
          <a:xfrm>
            <a:off x="4161442" y="3355039"/>
            <a:ext cx="1545432" cy="1222823"/>
          </a:xfrm>
          <a:custGeom>
            <a:avLst/>
            <a:gdLst/>
            <a:ahLst/>
            <a:cxnLst/>
            <a:rect l="l" t="t" r="r" b="b"/>
            <a:pathLst>
              <a:path w="2318148" h="1834234">
                <a:moveTo>
                  <a:pt x="0" y="0"/>
                </a:moveTo>
                <a:lnTo>
                  <a:pt x="2318148" y="0"/>
                </a:lnTo>
                <a:lnTo>
                  <a:pt x="2318148" y="1834235"/>
                </a:lnTo>
                <a:lnTo>
                  <a:pt x="0" y="18342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AutoShape 7"/>
          <p:cNvSpPr/>
          <p:nvPr/>
        </p:nvSpPr>
        <p:spPr>
          <a:xfrm>
            <a:off x="6335524" y="4895084"/>
            <a:ext cx="1225407" cy="0"/>
          </a:xfrm>
          <a:prstGeom prst="line">
            <a:avLst/>
          </a:prstGeom>
          <a:ln w="28575" cap="flat">
            <a:solidFill>
              <a:srgbClr val="3C5679"/>
            </a:solidFill>
            <a:prstDash val="sysDash"/>
            <a:headEnd type="oval" w="lg" len="lg"/>
            <a:tailEnd type="none" w="sm" len="sm"/>
          </a:ln>
        </p:spPr>
      </p:sp>
      <p:sp>
        <p:nvSpPr>
          <p:cNvPr id="15" name="Freeform 8"/>
          <p:cNvSpPr/>
          <p:nvPr/>
        </p:nvSpPr>
        <p:spPr>
          <a:xfrm>
            <a:off x="6819965" y="4311651"/>
            <a:ext cx="1545432" cy="1222823"/>
          </a:xfrm>
          <a:custGeom>
            <a:avLst/>
            <a:gdLst/>
            <a:ahLst/>
            <a:cxnLst/>
            <a:rect l="l" t="t" r="r" b="b"/>
            <a:pathLst>
              <a:path w="2318148" h="1834234">
                <a:moveTo>
                  <a:pt x="0" y="0"/>
                </a:moveTo>
                <a:lnTo>
                  <a:pt x="2318148" y="0"/>
                </a:lnTo>
                <a:lnTo>
                  <a:pt x="2318148" y="1834235"/>
                </a:lnTo>
                <a:lnTo>
                  <a:pt x="0" y="18342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AutoShape 9"/>
          <p:cNvSpPr/>
          <p:nvPr/>
        </p:nvSpPr>
        <p:spPr>
          <a:xfrm>
            <a:off x="6367274" y="2853622"/>
            <a:ext cx="1354145" cy="0"/>
          </a:xfrm>
          <a:prstGeom prst="line">
            <a:avLst/>
          </a:prstGeom>
          <a:ln w="28575" cap="flat">
            <a:solidFill>
              <a:srgbClr val="3C5679"/>
            </a:solidFill>
            <a:prstDash val="sysDash"/>
            <a:headEnd type="none" w="sm" len="sm"/>
            <a:tailEnd type="oval" w="lg" len="lg"/>
          </a:ln>
        </p:spPr>
      </p:sp>
      <p:sp>
        <p:nvSpPr>
          <p:cNvPr id="17" name="Freeform 10"/>
          <p:cNvSpPr/>
          <p:nvPr/>
        </p:nvSpPr>
        <p:spPr>
          <a:xfrm>
            <a:off x="6671831" y="2480577"/>
            <a:ext cx="1545432" cy="1222823"/>
          </a:xfrm>
          <a:custGeom>
            <a:avLst/>
            <a:gdLst/>
            <a:ahLst/>
            <a:cxnLst/>
            <a:rect l="l" t="t" r="r" b="b"/>
            <a:pathLst>
              <a:path w="2318148" h="1834234">
                <a:moveTo>
                  <a:pt x="0" y="0"/>
                </a:moveTo>
                <a:lnTo>
                  <a:pt x="2318148" y="0"/>
                </a:lnTo>
                <a:lnTo>
                  <a:pt x="2318148" y="1834235"/>
                </a:lnTo>
                <a:lnTo>
                  <a:pt x="0" y="18342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AutoShape 11"/>
          <p:cNvSpPr/>
          <p:nvPr/>
        </p:nvSpPr>
        <p:spPr>
          <a:xfrm flipV="1">
            <a:off x="6373624" y="2344709"/>
            <a:ext cx="9525" cy="2578353"/>
          </a:xfrm>
          <a:prstGeom prst="line">
            <a:avLst/>
          </a:prstGeom>
          <a:ln w="28575" cap="flat">
            <a:solidFill>
              <a:srgbClr val="3C5679"/>
            </a:solidFill>
            <a:prstDash val="lgDash"/>
            <a:headEnd type="none" w="sm" len="sm"/>
            <a:tailEnd type="none" w="sm" len="sm"/>
          </a:ln>
        </p:spPr>
      </p:sp>
      <p:grpSp>
        <p:nvGrpSpPr>
          <p:cNvPr id="19" name="Group 12"/>
          <p:cNvGrpSpPr/>
          <p:nvPr/>
        </p:nvGrpSpPr>
        <p:grpSpPr>
          <a:xfrm>
            <a:off x="5036749" y="1880479"/>
            <a:ext cx="1024672" cy="928460"/>
            <a:chOff x="0" y="0"/>
            <a:chExt cx="2550919" cy="2311400"/>
          </a:xfrm>
        </p:grpSpPr>
        <p:sp>
          <p:nvSpPr>
            <p:cNvPr id="20" name="Freeform 13"/>
            <p:cNvSpPr/>
            <p:nvPr/>
          </p:nvSpPr>
          <p:spPr>
            <a:xfrm>
              <a:off x="0" y="0"/>
              <a:ext cx="2550919" cy="2311400"/>
            </a:xfrm>
            <a:custGeom>
              <a:avLst/>
              <a:gdLst/>
              <a:ahLst/>
              <a:cxnLst/>
              <a:rect l="l" t="t" r="r" b="b"/>
              <a:pathLst>
                <a:path w="2550919" h="2311400">
                  <a:moveTo>
                    <a:pt x="224611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246119" y="2311400"/>
                  </a:lnTo>
                  <a:cubicBezTo>
                    <a:pt x="2415029" y="2311400"/>
                    <a:pt x="2550919" y="2175510"/>
                    <a:pt x="2550919" y="2006600"/>
                  </a:cubicBezTo>
                  <a:lnTo>
                    <a:pt x="2550919" y="304800"/>
                  </a:lnTo>
                  <a:cubicBezTo>
                    <a:pt x="2550919" y="135890"/>
                    <a:pt x="2415029" y="0"/>
                    <a:pt x="2246119" y="0"/>
                  </a:cubicBezTo>
                  <a:close/>
                </a:path>
              </a:pathLst>
            </a:custGeom>
            <a:solidFill>
              <a:srgbClr val="33A685"/>
            </a:solidFill>
          </p:spPr>
        </p:sp>
      </p:grpSp>
      <p:grpSp>
        <p:nvGrpSpPr>
          <p:cNvPr id="21" name="Group 14"/>
          <p:cNvGrpSpPr/>
          <p:nvPr/>
        </p:nvGrpSpPr>
        <p:grpSpPr>
          <a:xfrm>
            <a:off x="6819965" y="2335184"/>
            <a:ext cx="1024672" cy="928460"/>
            <a:chOff x="0" y="0"/>
            <a:chExt cx="2550919" cy="2311400"/>
          </a:xfrm>
        </p:grpSpPr>
        <p:sp>
          <p:nvSpPr>
            <p:cNvPr id="22" name="Freeform 15"/>
            <p:cNvSpPr/>
            <p:nvPr/>
          </p:nvSpPr>
          <p:spPr>
            <a:xfrm>
              <a:off x="0" y="0"/>
              <a:ext cx="2550919" cy="2311400"/>
            </a:xfrm>
            <a:custGeom>
              <a:avLst/>
              <a:gdLst/>
              <a:ahLst/>
              <a:cxnLst/>
              <a:rect l="l" t="t" r="r" b="b"/>
              <a:pathLst>
                <a:path w="2550919" h="2311400">
                  <a:moveTo>
                    <a:pt x="224611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246119" y="2311400"/>
                  </a:lnTo>
                  <a:cubicBezTo>
                    <a:pt x="2415029" y="2311400"/>
                    <a:pt x="2550919" y="2175510"/>
                    <a:pt x="2550919" y="2006600"/>
                  </a:cubicBezTo>
                  <a:lnTo>
                    <a:pt x="2550919" y="304800"/>
                  </a:lnTo>
                  <a:cubicBezTo>
                    <a:pt x="2550919" y="135890"/>
                    <a:pt x="2415029" y="0"/>
                    <a:pt x="2246119" y="0"/>
                  </a:cubicBezTo>
                  <a:close/>
                </a:path>
              </a:pathLst>
            </a:custGeom>
            <a:solidFill>
              <a:srgbClr val="33A685"/>
            </a:solidFill>
          </p:spPr>
        </p:sp>
      </p:grpSp>
      <p:grpSp>
        <p:nvGrpSpPr>
          <p:cNvPr id="23" name="Group 16"/>
          <p:cNvGrpSpPr/>
          <p:nvPr/>
        </p:nvGrpSpPr>
        <p:grpSpPr>
          <a:xfrm>
            <a:off x="4347363" y="3305728"/>
            <a:ext cx="1024672" cy="928460"/>
            <a:chOff x="0" y="0"/>
            <a:chExt cx="2550919" cy="2311400"/>
          </a:xfrm>
        </p:grpSpPr>
        <p:sp>
          <p:nvSpPr>
            <p:cNvPr id="24" name="Freeform 17"/>
            <p:cNvSpPr/>
            <p:nvPr/>
          </p:nvSpPr>
          <p:spPr>
            <a:xfrm>
              <a:off x="0" y="0"/>
              <a:ext cx="2550919" cy="2311400"/>
            </a:xfrm>
            <a:custGeom>
              <a:avLst/>
              <a:gdLst/>
              <a:ahLst/>
              <a:cxnLst/>
              <a:rect l="l" t="t" r="r" b="b"/>
              <a:pathLst>
                <a:path w="2550919" h="2311400">
                  <a:moveTo>
                    <a:pt x="224611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246119" y="2311400"/>
                  </a:lnTo>
                  <a:cubicBezTo>
                    <a:pt x="2415029" y="2311400"/>
                    <a:pt x="2550919" y="2175510"/>
                    <a:pt x="2550919" y="2006600"/>
                  </a:cubicBezTo>
                  <a:lnTo>
                    <a:pt x="2550919" y="304800"/>
                  </a:lnTo>
                  <a:cubicBezTo>
                    <a:pt x="2550919" y="135890"/>
                    <a:pt x="2415029" y="0"/>
                    <a:pt x="2246119" y="0"/>
                  </a:cubicBezTo>
                  <a:close/>
                </a:path>
              </a:pathLst>
            </a:custGeom>
            <a:solidFill>
              <a:srgbClr val="33A685"/>
            </a:solidFill>
          </p:spPr>
        </p:sp>
      </p:grpSp>
      <p:grpSp>
        <p:nvGrpSpPr>
          <p:cNvPr id="25" name="Group 18"/>
          <p:cNvGrpSpPr/>
          <p:nvPr/>
        </p:nvGrpSpPr>
        <p:grpSpPr>
          <a:xfrm>
            <a:off x="6893245" y="4332218"/>
            <a:ext cx="1024672" cy="928460"/>
            <a:chOff x="0" y="0"/>
            <a:chExt cx="2550919" cy="2311400"/>
          </a:xfrm>
        </p:grpSpPr>
        <p:sp>
          <p:nvSpPr>
            <p:cNvPr id="26" name="Freeform 19"/>
            <p:cNvSpPr/>
            <p:nvPr/>
          </p:nvSpPr>
          <p:spPr>
            <a:xfrm>
              <a:off x="0" y="0"/>
              <a:ext cx="2550919" cy="2311400"/>
            </a:xfrm>
            <a:custGeom>
              <a:avLst/>
              <a:gdLst/>
              <a:ahLst/>
              <a:cxnLst/>
              <a:rect l="l" t="t" r="r" b="b"/>
              <a:pathLst>
                <a:path w="2550919" h="2311400">
                  <a:moveTo>
                    <a:pt x="224611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246119" y="2311400"/>
                  </a:lnTo>
                  <a:cubicBezTo>
                    <a:pt x="2415029" y="2311400"/>
                    <a:pt x="2550919" y="2175510"/>
                    <a:pt x="2550919" y="2006600"/>
                  </a:cubicBezTo>
                  <a:lnTo>
                    <a:pt x="2550919" y="304800"/>
                  </a:lnTo>
                  <a:cubicBezTo>
                    <a:pt x="2550919" y="135890"/>
                    <a:pt x="2415029" y="0"/>
                    <a:pt x="2246119" y="0"/>
                  </a:cubicBezTo>
                  <a:close/>
                </a:path>
              </a:pathLst>
            </a:custGeom>
            <a:solidFill>
              <a:srgbClr val="33A685"/>
            </a:solidFill>
          </p:spPr>
        </p:sp>
      </p:grpSp>
      <p:grpSp>
        <p:nvGrpSpPr>
          <p:cNvPr id="27" name="Group 20"/>
          <p:cNvGrpSpPr/>
          <p:nvPr/>
        </p:nvGrpSpPr>
        <p:grpSpPr>
          <a:xfrm>
            <a:off x="5804450" y="1727960"/>
            <a:ext cx="428105" cy="428105"/>
            <a:chOff x="0" y="0"/>
            <a:chExt cx="812800" cy="812800"/>
          </a:xfrm>
        </p:grpSpPr>
        <p:sp>
          <p:nvSpPr>
            <p:cNvPr id="28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CC0DF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9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r>
                <a:rPr lang="en-US" sz="1466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1</a:t>
              </a:r>
            </a:p>
          </p:txBody>
        </p:sp>
      </p:grpSp>
      <p:grpSp>
        <p:nvGrpSpPr>
          <p:cNvPr id="30" name="Group 23"/>
          <p:cNvGrpSpPr/>
          <p:nvPr/>
        </p:nvGrpSpPr>
        <p:grpSpPr>
          <a:xfrm>
            <a:off x="7646972" y="2145446"/>
            <a:ext cx="428105" cy="428105"/>
            <a:chOff x="0" y="0"/>
            <a:chExt cx="812800" cy="812800"/>
          </a:xfrm>
        </p:grpSpPr>
        <p:sp>
          <p:nvSpPr>
            <p:cNvPr id="31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CC0DF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2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r>
                <a:rPr lang="en-US" sz="1466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2</a:t>
              </a:r>
            </a:p>
          </p:txBody>
        </p:sp>
      </p:grpSp>
      <p:grpSp>
        <p:nvGrpSpPr>
          <p:cNvPr id="33" name="Group 26"/>
          <p:cNvGrpSpPr/>
          <p:nvPr/>
        </p:nvGrpSpPr>
        <p:grpSpPr>
          <a:xfrm>
            <a:off x="5120980" y="3140987"/>
            <a:ext cx="428105" cy="428105"/>
            <a:chOff x="0" y="0"/>
            <a:chExt cx="812800" cy="812800"/>
          </a:xfrm>
        </p:grpSpPr>
        <p:sp>
          <p:nvSpPr>
            <p:cNvPr id="34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CC0DF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5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r>
                <a:rPr lang="en-US" sz="1466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3</a:t>
              </a:r>
            </a:p>
          </p:txBody>
        </p:sp>
      </p:grpSp>
      <p:grpSp>
        <p:nvGrpSpPr>
          <p:cNvPr id="36" name="Group 29"/>
          <p:cNvGrpSpPr/>
          <p:nvPr/>
        </p:nvGrpSpPr>
        <p:grpSpPr>
          <a:xfrm>
            <a:off x="7694430" y="4234188"/>
            <a:ext cx="428105" cy="428105"/>
            <a:chOff x="0" y="0"/>
            <a:chExt cx="812800" cy="812800"/>
          </a:xfrm>
        </p:grpSpPr>
        <p:sp>
          <p:nvSpPr>
            <p:cNvPr id="37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CC0DF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8" name="TextBox 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r>
                <a:rPr lang="en-US" sz="1466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4</a:t>
              </a:r>
            </a:p>
          </p:txBody>
        </p:sp>
      </p:grpSp>
      <p:sp>
        <p:nvSpPr>
          <p:cNvPr id="39" name="Freeform 32"/>
          <p:cNvSpPr/>
          <p:nvPr/>
        </p:nvSpPr>
        <p:spPr>
          <a:xfrm>
            <a:off x="7051090" y="2480577"/>
            <a:ext cx="643339" cy="676309"/>
          </a:xfrm>
          <a:custGeom>
            <a:avLst/>
            <a:gdLst/>
            <a:ahLst/>
            <a:cxnLst/>
            <a:rect l="l" t="t" r="r" b="b"/>
            <a:pathLst>
              <a:path w="965009" h="1014464">
                <a:moveTo>
                  <a:pt x="0" y="0"/>
                </a:moveTo>
                <a:lnTo>
                  <a:pt x="965010" y="0"/>
                </a:lnTo>
                <a:lnTo>
                  <a:pt x="965010" y="1014464"/>
                </a:lnTo>
                <a:lnTo>
                  <a:pt x="0" y="10144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33"/>
          <p:cNvSpPr/>
          <p:nvPr/>
        </p:nvSpPr>
        <p:spPr>
          <a:xfrm>
            <a:off x="4462516" y="3429000"/>
            <a:ext cx="698257" cy="723583"/>
          </a:xfrm>
          <a:custGeom>
            <a:avLst/>
            <a:gdLst/>
            <a:ahLst/>
            <a:cxnLst/>
            <a:rect l="l" t="t" r="r" b="b"/>
            <a:pathLst>
              <a:path w="1047386" h="1085374">
                <a:moveTo>
                  <a:pt x="0" y="0"/>
                </a:moveTo>
                <a:lnTo>
                  <a:pt x="1047387" y="0"/>
                </a:lnTo>
                <a:lnTo>
                  <a:pt x="1047387" y="1085374"/>
                </a:lnTo>
                <a:lnTo>
                  <a:pt x="0" y="10853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34"/>
          <p:cNvSpPr/>
          <p:nvPr/>
        </p:nvSpPr>
        <p:spPr>
          <a:xfrm>
            <a:off x="5159990" y="1986524"/>
            <a:ext cx="688597" cy="751539"/>
          </a:xfrm>
          <a:custGeom>
            <a:avLst/>
            <a:gdLst/>
            <a:ahLst/>
            <a:cxnLst/>
            <a:rect l="l" t="t" r="r" b="b"/>
            <a:pathLst>
              <a:path w="1032896" h="1127308">
                <a:moveTo>
                  <a:pt x="0" y="0"/>
                </a:moveTo>
                <a:lnTo>
                  <a:pt x="1032897" y="0"/>
                </a:lnTo>
                <a:lnTo>
                  <a:pt x="1032897" y="1127308"/>
                </a:lnTo>
                <a:lnTo>
                  <a:pt x="0" y="11273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35"/>
          <p:cNvSpPr/>
          <p:nvPr/>
        </p:nvSpPr>
        <p:spPr>
          <a:xfrm>
            <a:off x="7060494" y="4507611"/>
            <a:ext cx="644589" cy="628475"/>
          </a:xfrm>
          <a:custGeom>
            <a:avLst/>
            <a:gdLst/>
            <a:ahLst/>
            <a:cxnLst/>
            <a:rect l="l" t="t" r="r" b="b"/>
            <a:pathLst>
              <a:path w="966884" h="942712">
                <a:moveTo>
                  <a:pt x="0" y="0"/>
                </a:moveTo>
                <a:lnTo>
                  <a:pt x="966885" y="0"/>
                </a:lnTo>
                <a:lnTo>
                  <a:pt x="966885" y="942712"/>
                </a:lnTo>
                <a:lnTo>
                  <a:pt x="0" y="94271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48" name="Title 1">
            <a:extLst>
              <a:ext uri="{FF2B5EF4-FFF2-40B4-BE49-F238E27FC236}">
                <a16:creationId xmlns:a16="http://schemas.microsoft.com/office/drawing/2014/main" xmlns="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>
            <a:off x="8144889" y="2681591"/>
            <a:ext cx="2376650" cy="338554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kern="0" dirty="0" smtClean="0">
                <a:solidFill>
                  <a:schemeClr val="accent2">
                    <a:lumMod val="75000"/>
                  </a:schemeClr>
                </a:solidFill>
              </a:rPr>
              <a:t>Chemical Recovery</a:t>
            </a:r>
            <a:endParaRPr lang="en-US" kern="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xmlns="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>
            <a:off x="2006929" y="3633885"/>
            <a:ext cx="2253847" cy="338554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kern="0" dirty="0" smtClean="0">
                <a:solidFill>
                  <a:schemeClr val="accent2">
                    <a:lumMod val="75000"/>
                  </a:schemeClr>
                </a:solidFill>
              </a:rPr>
              <a:t>Evaluation of TDS</a:t>
            </a:r>
            <a:endParaRPr lang="en-US" kern="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xmlns="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>
            <a:off x="8144889" y="4662293"/>
            <a:ext cx="1651768" cy="338554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kern="0" dirty="0" smtClean="0">
                <a:solidFill>
                  <a:schemeClr val="accent2">
                    <a:lumMod val="75000"/>
                  </a:schemeClr>
                </a:solidFill>
              </a:rPr>
              <a:t>Conclusion</a:t>
            </a:r>
            <a:endParaRPr lang="en-US" kern="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02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DAC47A-E340-45D5-AB37-EC902BF9E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862" y="123188"/>
            <a:ext cx="3755041" cy="338554"/>
          </a:xfrm>
        </p:spPr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Outline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 rot="16200000">
            <a:off x="-639467" y="6013885"/>
            <a:ext cx="1478478" cy="138499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900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&amp; D TEU Division</a:t>
            </a:r>
            <a:endParaRPr lang="en-US" sz="900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>
            <a:off x="254862" y="6659164"/>
            <a:ext cx="2987102" cy="169277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1100" kern="0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– for Internal use only</a:t>
            </a:r>
            <a:endParaRPr lang="en-US" sz="1100" kern="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>
            <a:off x="772936" y="870677"/>
            <a:ext cx="1651768" cy="338554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kern="0" dirty="0" smtClean="0">
                <a:solidFill>
                  <a:schemeClr val="tx1"/>
                </a:solidFill>
              </a:rPr>
              <a:t>Background</a:t>
            </a:r>
            <a:endParaRPr lang="en-US" kern="0" dirty="0">
              <a:solidFill>
                <a:schemeClr val="tx1"/>
              </a:solidFill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xmlns="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>
            <a:off x="772936" y="3295367"/>
            <a:ext cx="2253847" cy="338554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kern="0" dirty="0" smtClean="0">
                <a:solidFill>
                  <a:schemeClr val="tx1"/>
                </a:solidFill>
              </a:rPr>
              <a:t>Objective</a:t>
            </a:r>
            <a:endParaRPr lang="en-US" kern="0" dirty="0">
              <a:solidFill>
                <a:schemeClr val="tx1"/>
              </a:solidFill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xmlns="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>
            <a:off x="1073975" y="1450589"/>
            <a:ext cx="9993828" cy="1200329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0" kern="0" dirty="0" smtClean="0">
                <a:solidFill>
                  <a:schemeClr val="tx1"/>
                </a:solidFill>
              </a:rPr>
              <a:t>Total Dissolve Solid (TDS) is key parameters in the </a:t>
            </a:r>
            <a:r>
              <a:rPr lang="en-US" sz="1600" kern="0" dirty="0" err="1" smtClean="0">
                <a:solidFill>
                  <a:schemeClr val="tx1"/>
                </a:solidFill>
              </a:rPr>
              <a:t>kraft</a:t>
            </a:r>
            <a:r>
              <a:rPr lang="en-US" sz="1600" kern="0" dirty="0" smtClean="0">
                <a:solidFill>
                  <a:schemeClr val="tx1"/>
                </a:solidFill>
              </a:rPr>
              <a:t> recovery cycle</a:t>
            </a:r>
            <a:r>
              <a:rPr lang="en-US" sz="1600" b="0" kern="0" dirty="0" smtClean="0">
                <a:solidFill>
                  <a:schemeClr val="tx1"/>
                </a:solidFill>
              </a:rPr>
              <a:t>, especially before the recovery boiler.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kern="0" dirty="0" smtClean="0">
                <a:solidFill>
                  <a:schemeClr val="tx1"/>
                </a:solidFill>
              </a:rPr>
              <a:t>High TDS </a:t>
            </a:r>
            <a:r>
              <a:rPr lang="en-US" sz="1600" b="0" kern="0" dirty="0" smtClean="0">
                <a:solidFill>
                  <a:schemeClr val="tx1"/>
                </a:solidFill>
              </a:rPr>
              <a:t>can cause operational inefficiencies (Impact to LUC).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000" b="0" kern="0" dirty="0">
              <a:solidFill>
                <a:schemeClr val="tx1"/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xmlns="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>
            <a:off x="1073975" y="3799924"/>
            <a:ext cx="8117526" cy="1521955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0" kern="0" dirty="0" smtClean="0">
                <a:solidFill>
                  <a:schemeClr val="tx1"/>
                </a:solidFill>
              </a:rPr>
              <a:t>To provide clear understanding of what TDS &amp; Role in </a:t>
            </a:r>
            <a:r>
              <a:rPr lang="en-US" sz="1600" b="0" kern="0" dirty="0" err="1" smtClean="0">
                <a:solidFill>
                  <a:schemeClr val="tx1"/>
                </a:solidFill>
              </a:rPr>
              <a:t>kraft</a:t>
            </a:r>
            <a:r>
              <a:rPr lang="en-US" sz="1600" b="0" kern="0" dirty="0" smtClean="0">
                <a:solidFill>
                  <a:schemeClr val="tx1"/>
                </a:solidFill>
              </a:rPr>
              <a:t> pulp process.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0" kern="0" dirty="0" smtClean="0">
                <a:solidFill>
                  <a:schemeClr val="tx1"/>
                </a:solidFill>
              </a:rPr>
              <a:t>To share actual plant data &amp; trend related to TDS monitoring.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0" kern="0" dirty="0" smtClean="0">
                <a:solidFill>
                  <a:schemeClr val="tx1"/>
                </a:solidFill>
              </a:rPr>
              <a:t>To promote awareness and best practices for optimizing TDS.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000" b="0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50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DAC47A-E340-45D5-AB37-EC902BF9E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862" y="123188"/>
            <a:ext cx="5326541" cy="338554"/>
          </a:xfrm>
        </p:spPr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Chemical Recovery </a:t>
            </a:r>
            <a:r>
              <a:rPr lang="en-US" dirty="0" smtClean="0">
                <a:solidFill>
                  <a:schemeClr val="tx1"/>
                </a:solidFill>
              </a:rPr>
              <a:t>Kraft Pulp Cycle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 rot="16200000">
            <a:off x="-639467" y="6013885"/>
            <a:ext cx="1478478" cy="138499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900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&amp; D TEU Division</a:t>
            </a:r>
            <a:endParaRPr lang="en-US" sz="900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>
            <a:off x="254862" y="6659164"/>
            <a:ext cx="2987102" cy="169277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1100" kern="0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– for Internal use only</a:t>
            </a:r>
            <a:endParaRPr lang="en-US" sz="1100" kern="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578" name="Picture 2" descr="Y:\Other\Agung\Journal Review\Others\applsci-10-02317-g0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413" y="541846"/>
            <a:ext cx="8952747" cy="5434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5260770" y="2980705"/>
            <a:ext cx="3016332" cy="2995551"/>
          </a:xfrm>
          <a:prstGeom prst="rect">
            <a:avLst/>
          </a:prstGeom>
          <a:noFill/>
          <a:ln w="28575" cap="flat" cmpd="sng" algn="ctr">
            <a:solidFill>
              <a:schemeClr val="accent2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SimSun" pitchFamily="2" charset="-122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>
            <a:off x="6108637" y="6044645"/>
            <a:ext cx="1320598" cy="338554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kern="0" dirty="0" smtClean="0">
                <a:solidFill>
                  <a:schemeClr val="accent2">
                    <a:lumMod val="75000"/>
                  </a:schemeClr>
                </a:solidFill>
              </a:rPr>
              <a:t> Scope TDS</a:t>
            </a:r>
            <a:endParaRPr lang="en-US" kern="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37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DAC47A-E340-45D5-AB37-EC902BF9E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862" y="123188"/>
            <a:ext cx="3755041" cy="338554"/>
          </a:xfrm>
        </p:spPr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Black Liquor Properties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 rot="16200000">
            <a:off x="-639467" y="6013885"/>
            <a:ext cx="1478478" cy="138499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900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&amp; D TEU Division</a:t>
            </a:r>
            <a:endParaRPr lang="en-US" sz="900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>
            <a:off x="254862" y="6659164"/>
            <a:ext cx="2987102" cy="169277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1100" kern="0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– for Internal use only</a:t>
            </a:r>
            <a:endParaRPr lang="en-US" sz="1100" kern="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580" y="595103"/>
            <a:ext cx="3285609" cy="1613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661247" y="606844"/>
            <a:ext cx="5722546" cy="3359380"/>
            <a:chOff x="5440259" y="1274428"/>
            <a:chExt cx="6145339" cy="3543300"/>
          </a:xfrm>
        </p:grpSpPr>
        <p:grpSp>
          <p:nvGrpSpPr>
            <p:cNvPr id="5" name="Group 4"/>
            <p:cNvGrpSpPr/>
            <p:nvPr/>
          </p:nvGrpSpPr>
          <p:grpSpPr>
            <a:xfrm>
              <a:off x="5440259" y="1274428"/>
              <a:ext cx="4736900" cy="3543300"/>
              <a:chOff x="5440259" y="1274428"/>
              <a:chExt cx="4736900" cy="3543300"/>
            </a:xfrm>
          </p:grpSpPr>
          <p:pic>
            <p:nvPicPr>
              <p:cNvPr id="25602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0259" y="1274428"/>
                <a:ext cx="4438650" cy="3543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" name="Right Brace 3"/>
              <p:cNvSpPr/>
              <p:nvPr/>
            </p:nvSpPr>
            <p:spPr bwMode="auto">
              <a:xfrm>
                <a:off x="9475153" y="2025534"/>
                <a:ext cx="702006" cy="1430186"/>
              </a:xfrm>
              <a:prstGeom prst="rightBrace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SimSun" pitchFamily="2" charset="-122"/>
                </a:endParaRPr>
              </a:p>
            </p:txBody>
          </p:sp>
        </p:grpSp>
        <p:sp>
          <p:nvSpPr>
            <p:cNvPr id="12" name="Right Brace 11"/>
            <p:cNvSpPr/>
            <p:nvPr/>
          </p:nvSpPr>
          <p:spPr bwMode="auto">
            <a:xfrm>
              <a:off x="9474532" y="3631869"/>
              <a:ext cx="690004" cy="346365"/>
            </a:xfrm>
            <a:prstGeom prst="rightBrac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xmlns="" id="{74DAC47A-E340-45D5-AB37-EC902BF9E58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265000" y="2609155"/>
              <a:ext cx="1320598" cy="215444"/>
            </a:xfrm>
            <a:prstGeom prst="rect">
              <a:avLst/>
            </a:prstGeom>
            <a:noFill/>
            <a:ln w="9525">
              <a:noFill/>
              <a:bevel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914400" indent="-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2"/>
                  </a:solidFill>
                  <a:latin typeface="+mj-lt"/>
                  <a:ea typeface="+mj-ea"/>
                  <a:cs typeface="+mj-cs"/>
                  <a:sym typeface="Arial Unicode MS" pitchFamily="34" charset="-128"/>
                </a:defRPr>
              </a:lvl1pPr>
              <a:lvl2pPr marL="914400" indent="-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2"/>
                  </a:solidFill>
                  <a:latin typeface="Calibri" pitchFamily="34" charset="0"/>
                  <a:ea typeface="Arial Unicode MS" pitchFamily="34" charset="-128"/>
                  <a:cs typeface="Arial Unicode MS" pitchFamily="34" charset="-128"/>
                  <a:sym typeface="Arial Unicode MS" pitchFamily="34" charset="-128"/>
                </a:defRPr>
              </a:lvl2pPr>
              <a:lvl3pPr marL="914400" indent="-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2"/>
                  </a:solidFill>
                  <a:latin typeface="Calibri" pitchFamily="34" charset="0"/>
                  <a:ea typeface="Arial Unicode MS" pitchFamily="34" charset="-128"/>
                  <a:cs typeface="Arial Unicode MS" pitchFamily="34" charset="-128"/>
                  <a:sym typeface="Arial Unicode MS" pitchFamily="34" charset="-128"/>
                </a:defRPr>
              </a:lvl3pPr>
              <a:lvl4pPr marL="914400" indent="-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2"/>
                  </a:solidFill>
                  <a:latin typeface="Calibri" pitchFamily="34" charset="0"/>
                  <a:ea typeface="Arial Unicode MS" pitchFamily="34" charset="-128"/>
                  <a:cs typeface="Arial Unicode MS" pitchFamily="34" charset="-128"/>
                  <a:sym typeface="Arial Unicode MS" pitchFamily="34" charset="-128"/>
                </a:defRPr>
              </a:lvl4pPr>
              <a:lvl5pPr marL="914400" indent="-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2"/>
                  </a:solidFill>
                  <a:latin typeface="Calibri" pitchFamily="34" charset="0"/>
                  <a:ea typeface="Arial Unicode MS" pitchFamily="34" charset="-128"/>
                  <a:cs typeface="Arial Unicode MS" pitchFamily="34" charset="-128"/>
                  <a:sym typeface="Arial Unicode MS" pitchFamily="34" charset="-128"/>
                </a:defRPr>
              </a:lvl5pPr>
              <a:lvl6pPr marL="1371600" indent="-914400" algn="l" rtl="0" fontAlgn="base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2"/>
                  </a:solidFill>
                  <a:latin typeface="Calibri" pitchFamily="34" charset="0"/>
                  <a:ea typeface="Arial Unicode MS" pitchFamily="34" charset="-128"/>
                  <a:cs typeface="Arial Unicode MS" pitchFamily="34" charset="-128"/>
                  <a:sym typeface="Arial Unicode MS" pitchFamily="34" charset="-128"/>
                </a:defRPr>
              </a:lvl6pPr>
              <a:lvl7pPr marL="1828800" indent="-914400" algn="l" rtl="0" fontAlgn="base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2"/>
                  </a:solidFill>
                  <a:latin typeface="Calibri" pitchFamily="34" charset="0"/>
                  <a:ea typeface="Arial Unicode MS" pitchFamily="34" charset="-128"/>
                  <a:cs typeface="Arial Unicode MS" pitchFamily="34" charset="-128"/>
                  <a:sym typeface="Arial Unicode MS" pitchFamily="34" charset="-128"/>
                </a:defRPr>
              </a:lvl7pPr>
              <a:lvl8pPr marL="2286000" indent="-914400" algn="l" rtl="0" fontAlgn="base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2"/>
                  </a:solidFill>
                  <a:latin typeface="Calibri" pitchFamily="34" charset="0"/>
                  <a:ea typeface="Arial Unicode MS" pitchFamily="34" charset="-128"/>
                  <a:cs typeface="Arial Unicode MS" pitchFamily="34" charset="-128"/>
                  <a:sym typeface="Arial Unicode MS" pitchFamily="34" charset="-128"/>
                </a:defRPr>
              </a:lvl8pPr>
              <a:lvl9pPr marL="2743200" indent="-914400" algn="l" rtl="0" fontAlgn="base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2"/>
                  </a:solidFill>
                  <a:latin typeface="Calibri" pitchFamily="34" charset="0"/>
                  <a:ea typeface="Arial Unicode MS" pitchFamily="34" charset="-128"/>
                  <a:cs typeface="Arial Unicode MS" pitchFamily="34" charset="-128"/>
                  <a:sym typeface="Arial Unicode MS" pitchFamily="34" charset="-128"/>
                </a:defRPr>
              </a:lvl9pPr>
            </a:lstStyle>
            <a:p>
              <a:pPr>
                <a:buFontTx/>
              </a:pPr>
              <a:r>
                <a:rPr lang="en-US" sz="1400" kern="0" dirty="0" smtClean="0">
                  <a:solidFill>
                    <a:schemeClr val="accent2">
                      <a:lumMod val="75000"/>
                    </a:schemeClr>
                  </a:solidFill>
                </a:rPr>
                <a:t>Inorganics</a:t>
              </a:r>
              <a:endParaRPr lang="en-US" sz="1400" kern="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74DAC47A-E340-45D5-AB37-EC902BF9E58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265000" y="3697329"/>
              <a:ext cx="1320598" cy="215444"/>
            </a:xfrm>
            <a:prstGeom prst="rect">
              <a:avLst/>
            </a:prstGeom>
            <a:noFill/>
            <a:ln w="9525">
              <a:noFill/>
              <a:bevel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914400" indent="-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2"/>
                  </a:solidFill>
                  <a:latin typeface="+mj-lt"/>
                  <a:ea typeface="+mj-ea"/>
                  <a:cs typeface="+mj-cs"/>
                  <a:sym typeface="Arial Unicode MS" pitchFamily="34" charset="-128"/>
                </a:defRPr>
              </a:lvl1pPr>
              <a:lvl2pPr marL="914400" indent="-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2"/>
                  </a:solidFill>
                  <a:latin typeface="Calibri" pitchFamily="34" charset="0"/>
                  <a:ea typeface="Arial Unicode MS" pitchFamily="34" charset="-128"/>
                  <a:cs typeface="Arial Unicode MS" pitchFamily="34" charset="-128"/>
                  <a:sym typeface="Arial Unicode MS" pitchFamily="34" charset="-128"/>
                </a:defRPr>
              </a:lvl2pPr>
              <a:lvl3pPr marL="914400" indent="-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2"/>
                  </a:solidFill>
                  <a:latin typeface="Calibri" pitchFamily="34" charset="0"/>
                  <a:ea typeface="Arial Unicode MS" pitchFamily="34" charset="-128"/>
                  <a:cs typeface="Arial Unicode MS" pitchFamily="34" charset="-128"/>
                  <a:sym typeface="Arial Unicode MS" pitchFamily="34" charset="-128"/>
                </a:defRPr>
              </a:lvl3pPr>
              <a:lvl4pPr marL="914400" indent="-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2"/>
                  </a:solidFill>
                  <a:latin typeface="Calibri" pitchFamily="34" charset="0"/>
                  <a:ea typeface="Arial Unicode MS" pitchFamily="34" charset="-128"/>
                  <a:cs typeface="Arial Unicode MS" pitchFamily="34" charset="-128"/>
                  <a:sym typeface="Arial Unicode MS" pitchFamily="34" charset="-128"/>
                </a:defRPr>
              </a:lvl4pPr>
              <a:lvl5pPr marL="914400" indent="-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2"/>
                  </a:solidFill>
                  <a:latin typeface="Calibri" pitchFamily="34" charset="0"/>
                  <a:ea typeface="Arial Unicode MS" pitchFamily="34" charset="-128"/>
                  <a:cs typeface="Arial Unicode MS" pitchFamily="34" charset="-128"/>
                  <a:sym typeface="Arial Unicode MS" pitchFamily="34" charset="-128"/>
                </a:defRPr>
              </a:lvl5pPr>
              <a:lvl6pPr marL="1371600" indent="-914400" algn="l" rtl="0" fontAlgn="base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2"/>
                  </a:solidFill>
                  <a:latin typeface="Calibri" pitchFamily="34" charset="0"/>
                  <a:ea typeface="Arial Unicode MS" pitchFamily="34" charset="-128"/>
                  <a:cs typeface="Arial Unicode MS" pitchFamily="34" charset="-128"/>
                  <a:sym typeface="Arial Unicode MS" pitchFamily="34" charset="-128"/>
                </a:defRPr>
              </a:lvl6pPr>
              <a:lvl7pPr marL="1828800" indent="-914400" algn="l" rtl="0" fontAlgn="base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2"/>
                  </a:solidFill>
                  <a:latin typeface="Calibri" pitchFamily="34" charset="0"/>
                  <a:ea typeface="Arial Unicode MS" pitchFamily="34" charset="-128"/>
                  <a:cs typeface="Arial Unicode MS" pitchFamily="34" charset="-128"/>
                  <a:sym typeface="Arial Unicode MS" pitchFamily="34" charset="-128"/>
                </a:defRPr>
              </a:lvl7pPr>
              <a:lvl8pPr marL="2286000" indent="-914400" algn="l" rtl="0" fontAlgn="base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2"/>
                  </a:solidFill>
                  <a:latin typeface="Calibri" pitchFamily="34" charset="0"/>
                  <a:ea typeface="Arial Unicode MS" pitchFamily="34" charset="-128"/>
                  <a:cs typeface="Arial Unicode MS" pitchFamily="34" charset="-128"/>
                  <a:sym typeface="Arial Unicode MS" pitchFamily="34" charset="-128"/>
                </a:defRPr>
              </a:lvl8pPr>
              <a:lvl9pPr marL="2743200" indent="-914400" algn="l" rtl="0" fontAlgn="base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2"/>
                  </a:solidFill>
                  <a:latin typeface="Calibri" pitchFamily="34" charset="0"/>
                  <a:ea typeface="Arial Unicode MS" pitchFamily="34" charset="-128"/>
                  <a:cs typeface="Arial Unicode MS" pitchFamily="34" charset="-128"/>
                  <a:sym typeface="Arial Unicode MS" pitchFamily="34" charset="-128"/>
                </a:defRPr>
              </a:lvl9pPr>
            </a:lstStyle>
            <a:p>
              <a:pPr>
                <a:buFontTx/>
              </a:pPr>
              <a:r>
                <a:rPr lang="en-US" sz="1400" kern="0" dirty="0" smtClean="0">
                  <a:solidFill>
                    <a:schemeClr val="tx1"/>
                  </a:solidFill>
                </a:rPr>
                <a:t>Organics</a:t>
              </a:r>
              <a:endParaRPr lang="en-US" sz="1400" kern="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903642"/>
              </p:ext>
            </p:extLst>
          </p:nvPr>
        </p:nvGraphicFramePr>
        <p:xfrm>
          <a:off x="575976" y="4102125"/>
          <a:ext cx="5517429" cy="19810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6877"/>
                <a:gridCol w="349064"/>
                <a:gridCol w="570186"/>
                <a:gridCol w="570186"/>
                <a:gridCol w="570186"/>
                <a:gridCol w="570186"/>
                <a:gridCol w="570186"/>
                <a:gridCol w="570186"/>
                <a:gridCol w="570186"/>
                <a:gridCol w="570186"/>
              </a:tblGrid>
              <a:tr h="144232">
                <a:tc gridSpan="10"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 smtClean="0">
                          <a:effectLst/>
                        </a:rPr>
                        <a:t>Liquors Properties</a:t>
                      </a:r>
                      <a:r>
                        <a:rPr lang="en-US" sz="1400" b="1" u="none" strike="noStrike" baseline="0" dirty="0" smtClean="0">
                          <a:effectLst/>
                        </a:rPr>
                        <a:t> in</a:t>
                      </a:r>
                      <a:r>
                        <a:rPr lang="en-US" sz="1400" b="1" u="none" strike="noStrike" dirty="0" smtClean="0">
                          <a:effectLst/>
                        </a:rPr>
                        <a:t> Mill 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6659" marR="6659" marT="6659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6659" marR="6659" marT="6659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6659" marR="6659" marT="6659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6659" marR="6659" marT="6659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6659" marR="6659" marT="6659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6659" marR="6659" marT="6659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/>
                </a:tc>
              </a:tr>
              <a:tr h="78592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effectLst/>
                          <a:latin typeface="Arial"/>
                        </a:rPr>
                        <a:t>Area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Total Solid</a:t>
                      </a:r>
                      <a:endParaRPr lang="en-US" sz="10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Density</a:t>
                      </a:r>
                      <a:endParaRPr lang="en-US" sz="10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Organic </a:t>
                      </a:r>
                      <a:r>
                        <a:rPr lang="en-US" sz="1000" u="none" strike="noStrike" dirty="0" smtClean="0">
                          <a:effectLst/>
                        </a:rPr>
                        <a:t>Content</a:t>
                      </a:r>
                      <a:endParaRPr lang="en-US" sz="10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Caloric Value</a:t>
                      </a:r>
                      <a:endParaRPr lang="en-US" sz="10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Na</a:t>
                      </a:r>
                      <a:endParaRPr lang="en-US" sz="10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K</a:t>
                      </a:r>
                      <a:endParaRPr lang="en-US" sz="10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CL-</a:t>
                      </a:r>
                      <a:endParaRPr lang="en-US" sz="10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noFill/>
                  </a:tcPr>
                </a:tc>
              </a:tr>
              <a:tr h="65996">
                <a:tc gridSpan="2"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%</a:t>
                      </a:r>
                      <a:endParaRPr lang="en-US" sz="10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g/cm3</a:t>
                      </a:r>
                      <a:endParaRPr lang="en-US" sz="10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Temp C</a:t>
                      </a:r>
                      <a:endParaRPr lang="en-US" sz="10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% DB</a:t>
                      </a:r>
                      <a:endParaRPr lang="en-US" sz="10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KCal</a:t>
                      </a:r>
                      <a:r>
                        <a:rPr lang="en-US" sz="1000" u="none" strike="noStrike" dirty="0">
                          <a:effectLst/>
                        </a:rPr>
                        <a:t>/Kg </a:t>
                      </a:r>
                      <a:br>
                        <a:rPr lang="en-US" sz="1000" u="none" strike="noStrike" dirty="0">
                          <a:effectLst/>
                        </a:rPr>
                      </a:br>
                      <a:r>
                        <a:rPr lang="en-US" sz="1000" u="none" strike="noStrike" dirty="0">
                          <a:effectLst/>
                        </a:rPr>
                        <a:t>(DB)</a:t>
                      </a:r>
                      <a:endParaRPr lang="en-US" sz="10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% DB</a:t>
                      </a:r>
                      <a:endParaRPr lang="en-US" sz="10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% DB</a:t>
                      </a:r>
                      <a:endParaRPr lang="en-US" sz="10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% DB</a:t>
                      </a:r>
                      <a:endParaRPr lang="en-US" sz="10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0404"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45383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WBL FL-8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smtClean="0">
                          <a:effectLst/>
                        </a:rPr>
                        <a:t>15.7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1.09</a:t>
                      </a:r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effectLst/>
                        </a:rPr>
                        <a:t>29.96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effectLst/>
                        </a:rPr>
                        <a:t>62.3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3333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18.74</a:t>
                      </a:r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1.59</a:t>
                      </a:r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0.56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noFill/>
                  </a:tcPr>
                </a:tc>
              </a:tr>
              <a:tr h="45383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HBL VE-12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smtClean="0">
                          <a:effectLst/>
                        </a:rPr>
                        <a:t>75.1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1.51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effectLst/>
                        </a:rPr>
                        <a:t>29.48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effectLst/>
                        </a:rPr>
                        <a:t>62.3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3325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19.89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1.96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0.64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315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44536" y="4136365"/>
            <a:ext cx="3521004" cy="306656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SimSun" pitchFamily="2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DAC47A-E340-45D5-AB37-EC902BF9E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495" y="112555"/>
            <a:ext cx="3755041" cy="338554"/>
          </a:xfrm>
        </p:spPr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Black Liquor Properties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 rot="16200000">
            <a:off x="-639467" y="6013885"/>
            <a:ext cx="1478478" cy="138499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900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&amp; D TEU Division</a:t>
            </a:r>
            <a:endParaRPr lang="en-US" sz="900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>
            <a:off x="254862" y="6659164"/>
            <a:ext cx="2987102" cy="169277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1100" kern="0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– for Internal use only</a:t>
            </a:r>
            <a:endParaRPr lang="en-US" sz="1100" kern="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" r="3935" b="-1"/>
          <a:stretch/>
        </p:blipFill>
        <p:spPr bwMode="auto">
          <a:xfrm>
            <a:off x="717967" y="590031"/>
            <a:ext cx="4622687" cy="3528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xmlns="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>
            <a:off x="5560508" y="1124028"/>
            <a:ext cx="6390487" cy="1077218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1400" b="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solid content increases, the </a:t>
            </a:r>
            <a:r>
              <a:rPr lang="en-US" sz="14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viscosity increases sharply</a:t>
            </a:r>
            <a:r>
              <a:rPr lang="en-US" sz="1400" b="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b="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higher temperatures, </a:t>
            </a:r>
            <a:r>
              <a:rPr lang="en-US" sz="14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viscosity is lower </a:t>
            </a:r>
            <a:r>
              <a:rPr lang="en-US" sz="1400" b="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the same solids content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b="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means heating the BL can help reduce viscosity, which is important for pump to spray gun.</a:t>
            </a:r>
            <a:endParaRPr lang="en-US" sz="1800" b="0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2014" y="4115098"/>
            <a:ext cx="33027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How To Reduction </a:t>
            </a:r>
            <a:r>
              <a:rPr lang="en-US" b="1" dirty="0">
                <a:solidFill>
                  <a:schemeClr val="bg1"/>
                </a:solidFill>
              </a:rPr>
              <a:t>of Viscosity :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xmlns="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>
            <a:off x="683569" y="4507668"/>
            <a:ext cx="9140892" cy="2000548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increasing temperature of the liquor</a:t>
            </a:r>
            <a:r>
              <a:rPr lang="en-US" sz="1400" b="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400" b="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Therefore in </a:t>
            </a:r>
            <a:r>
              <a:rPr lang="en-US" sz="1400" b="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case, strong black liquor temperature is </a:t>
            </a:r>
            <a:r>
              <a:rPr lang="en-US" sz="1400" b="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allowed </a:t>
            </a:r>
            <a:r>
              <a:rPr lang="en-US" sz="1400" b="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go below 90°C to avoid transport </a:t>
            </a:r>
            <a:r>
              <a:rPr lang="en-US" sz="1400" b="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storage </a:t>
            </a:r>
            <a:r>
              <a:rPr lang="en-US" sz="1400" b="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problems. Normally </a:t>
            </a:r>
            <a:r>
              <a:rPr lang="en-US" sz="1400" b="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11O</a:t>
            </a:r>
            <a:r>
              <a:rPr lang="en-US" sz="1400" b="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°C</a:t>
            </a:r>
            <a:r>
              <a:rPr lang="en-US" sz="1400" b="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~ 120°C </a:t>
            </a:r>
            <a:r>
              <a:rPr lang="en-US" sz="1400" b="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sz="1400" b="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kept for </a:t>
            </a:r>
            <a:r>
              <a:rPr lang="en-US" sz="1400" b="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spraying black liquor at recovery furnace</a:t>
            </a:r>
            <a:r>
              <a:rPr lang="en-US" sz="1400" b="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Decrease of Concentration, </a:t>
            </a:r>
            <a:r>
              <a:rPr lang="en-US" sz="1400" b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Therefore </a:t>
            </a:r>
            <a:r>
              <a:rPr lang="en-US" sz="14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decreasing solid content is not attempted with a view to decrease viscosity</a:t>
            </a:r>
            <a:r>
              <a:rPr lang="en-US" sz="1400" b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Increasing residual alkali, </a:t>
            </a:r>
            <a:r>
              <a:rPr lang="en-US" sz="1400" b="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has already been done to increase the residual alkali of black liquor for </a:t>
            </a:r>
            <a:r>
              <a:rPr lang="en-US" sz="1400" b="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 wood</a:t>
            </a:r>
            <a:r>
              <a:rPr lang="en-US" sz="1400" b="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The data </a:t>
            </a:r>
            <a:r>
              <a:rPr lang="en-US" sz="1400" b="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indicate </a:t>
            </a:r>
            <a:r>
              <a:rPr lang="en-US" sz="1400" b="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how residue active alkali </a:t>
            </a:r>
            <a:r>
              <a:rPr lang="en-US" sz="1400" b="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decrease the </a:t>
            </a:r>
            <a:r>
              <a:rPr lang="en-US" sz="1400" b="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viscosity. It is also suggested that </a:t>
            </a:r>
            <a:r>
              <a:rPr lang="en-US" sz="1400" b="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minimum residual </a:t>
            </a:r>
            <a:r>
              <a:rPr lang="en-US" sz="1400" b="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 </a:t>
            </a:r>
            <a:r>
              <a:rPr lang="en-US" sz="1400" b="0" kern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alkaIi</a:t>
            </a:r>
            <a:r>
              <a:rPr lang="en-US" sz="1400" b="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US" sz="1400" b="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maintained is </a:t>
            </a:r>
            <a:r>
              <a:rPr lang="en-US" sz="14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</a:t>
            </a:r>
            <a:r>
              <a:rPr lang="en-US" sz="1400" kern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gpl</a:t>
            </a:r>
            <a:r>
              <a:rPr lang="en-US" sz="1400" b="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400" b="0" i="1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(Ray, </a:t>
            </a:r>
            <a:r>
              <a:rPr lang="en-US" sz="1400" b="0" i="1" kern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Dkk</a:t>
            </a:r>
            <a:r>
              <a:rPr lang="en-US" sz="1400" b="0" i="1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., 1992</a:t>
            </a:r>
            <a:r>
              <a:rPr lang="en-US" sz="1400" b="0" i="1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400" b="0" kern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§"/>
            </a:pPr>
            <a:endParaRPr lang="en-US" sz="1800" b="0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910063" y="3435084"/>
            <a:ext cx="3521004" cy="45719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134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/>
          <p:cNvCxnSpPr/>
          <p:nvPr/>
        </p:nvCxnSpPr>
        <p:spPr bwMode="auto">
          <a:xfrm>
            <a:off x="3931722" y="3812753"/>
            <a:ext cx="0" cy="51025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>
            <a:off x="3007426" y="3812753"/>
            <a:ext cx="0" cy="51025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3007426" y="2111161"/>
            <a:ext cx="14953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Arrow Connector 8"/>
          <p:cNvCxnSpPr/>
          <p:nvPr/>
        </p:nvCxnSpPr>
        <p:spPr>
          <a:xfrm>
            <a:off x="1045029" y="3600354"/>
            <a:ext cx="1565308" cy="0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071996" y="3628408"/>
            <a:ext cx="989121" cy="0"/>
          </a:xfrm>
          <a:prstGeom prst="straightConnector1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DAC47A-E340-45D5-AB37-EC902BF9E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862" y="123188"/>
            <a:ext cx="3755041" cy="338554"/>
          </a:xfrm>
        </p:spPr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TDS Flowchart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Perawang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Mills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 rot="16200000">
            <a:off x="-639467" y="6013885"/>
            <a:ext cx="1478478" cy="138499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900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&amp; D TEU Division</a:t>
            </a:r>
            <a:endParaRPr lang="en-US" sz="900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>
            <a:off x="254862" y="6659164"/>
            <a:ext cx="2987102" cy="169277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1100" kern="0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– for Internal use only</a:t>
            </a:r>
            <a:endParaRPr lang="en-US" sz="1100" kern="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32" y="894005"/>
            <a:ext cx="873039" cy="3429000"/>
          </a:xfrm>
          <a:prstGeom prst="rect">
            <a:avLst/>
          </a:prstGeom>
        </p:spPr>
      </p:pic>
      <p:sp>
        <p:nvSpPr>
          <p:cNvPr id="10" name="Can 9"/>
          <p:cNvSpPr/>
          <p:nvPr/>
        </p:nvSpPr>
        <p:spPr bwMode="auto">
          <a:xfrm>
            <a:off x="2642261" y="2699871"/>
            <a:ext cx="730331" cy="1140031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SimSun" pitchFamily="2" charset="-122"/>
            </a:endParaRPr>
          </a:p>
        </p:txBody>
      </p:sp>
      <p:sp>
        <p:nvSpPr>
          <p:cNvPr id="11" name="Can 10"/>
          <p:cNvSpPr/>
          <p:nvPr/>
        </p:nvSpPr>
        <p:spPr bwMode="auto">
          <a:xfrm>
            <a:off x="3566557" y="2699871"/>
            <a:ext cx="730331" cy="1140031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SimSun" pitchFamily="2" charset="-122"/>
            </a:endParaRPr>
          </a:p>
        </p:txBody>
      </p:sp>
      <p:sp>
        <p:nvSpPr>
          <p:cNvPr id="14" name="Can 13"/>
          <p:cNvSpPr/>
          <p:nvPr/>
        </p:nvSpPr>
        <p:spPr bwMode="auto">
          <a:xfrm>
            <a:off x="4441361" y="1458018"/>
            <a:ext cx="730331" cy="793454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SimSun" pitchFamily="2" charset="-122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931722" y="2111161"/>
            <a:ext cx="742" cy="560635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007426" y="2111161"/>
            <a:ext cx="0" cy="588710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 bwMode="auto">
          <a:xfrm>
            <a:off x="3007426" y="4323005"/>
            <a:ext cx="238397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1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24" t="28317" r="51559" b="38928"/>
          <a:stretch/>
        </p:blipFill>
        <p:spPr bwMode="auto">
          <a:xfrm>
            <a:off x="5721449" y="2251472"/>
            <a:ext cx="786230" cy="2087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2" name="Straight Arrow Connector 31"/>
          <p:cNvCxnSpPr/>
          <p:nvPr/>
        </p:nvCxnSpPr>
        <p:spPr>
          <a:xfrm>
            <a:off x="5389923" y="3057655"/>
            <a:ext cx="497778" cy="0"/>
          </a:xfrm>
          <a:prstGeom prst="straightConnector1">
            <a:avLst/>
          </a:prstGeom>
          <a:ln w="5715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 bwMode="auto">
          <a:xfrm>
            <a:off x="5389923" y="3057655"/>
            <a:ext cx="0" cy="128139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/>
          <p:cNvCxnSpPr/>
          <p:nvPr/>
        </p:nvCxnSpPr>
        <p:spPr bwMode="auto">
          <a:xfrm flipH="1">
            <a:off x="6391491" y="3676430"/>
            <a:ext cx="85213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/>
          <p:cNvCxnSpPr/>
          <p:nvPr/>
        </p:nvCxnSpPr>
        <p:spPr bwMode="auto">
          <a:xfrm>
            <a:off x="7243621" y="2127208"/>
            <a:ext cx="1" cy="154891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/>
          <p:cNvCxnSpPr/>
          <p:nvPr/>
        </p:nvCxnSpPr>
        <p:spPr bwMode="auto">
          <a:xfrm>
            <a:off x="7243622" y="2111161"/>
            <a:ext cx="1365988" cy="1206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Straight Arrow Connector 51"/>
          <p:cNvCxnSpPr/>
          <p:nvPr/>
        </p:nvCxnSpPr>
        <p:spPr>
          <a:xfrm>
            <a:off x="8609610" y="2127208"/>
            <a:ext cx="742" cy="560635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7771169" y="2127208"/>
            <a:ext cx="0" cy="588710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n 53"/>
          <p:cNvSpPr/>
          <p:nvPr/>
        </p:nvSpPr>
        <p:spPr bwMode="auto">
          <a:xfrm>
            <a:off x="7404764" y="2697171"/>
            <a:ext cx="730331" cy="1140031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SimSun" pitchFamily="2" charset="-122"/>
            </a:endParaRPr>
          </a:p>
        </p:txBody>
      </p:sp>
      <p:sp>
        <p:nvSpPr>
          <p:cNvPr id="55" name="Can 54"/>
          <p:cNvSpPr/>
          <p:nvPr/>
        </p:nvSpPr>
        <p:spPr bwMode="auto">
          <a:xfrm>
            <a:off x="8329802" y="2687843"/>
            <a:ext cx="730331" cy="1140031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SimSun" pitchFamily="2" charset="-122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254862" y="561496"/>
            <a:ext cx="1239970" cy="30875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SimSun" pitchFamily="2" charset="-122"/>
              </a:rPr>
              <a:t>Fiberline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SimSun" pitchFamily="2" charset="-122"/>
            </a:endParaRPr>
          </a:p>
        </p:txBody>
      </p:sp>
      <p:sp>
        <p:nvSpPr>
          <p:cNvPr id="66" name="Rectangle 65"/>
          <p:cNvSpPr/>
          <p:nvPr/>
        </p:nvSpPr>
        <p:spPr bwMode="auto">
          <a:xfrm>
            <a:off x="2901512" y="1700365"/>
            <a:ext cx="1395376" cy="30875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SimSun" pitchFamily="2" charset="-122"/>
              </a:rPr>
              <a:t>WBL Stock</a:t>
            </a:r>
          </a:p>
        </p:txBody>
      </p:sp>
      <p:sp>
        <p:nvSpPr>
          <p:cNvPr id="67" name="Rectangle 66"/>
          <p:cNvSpPr/>
          <p:nvPr/>
        </p:nvSpPr>
        <p:spPr bwMode="auto">
          <a:xfrm>
            <a:off x="5464937" y="1865284"/>
            <a:ext cx="1299254" cy="30875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SimSun" pitchFamily="2" charset="-122"/>
              </a:rPr>
              <a:t>VE Process</a:t>
            </a:r>
          </a:p>
        </p:txBody>
      </p:sp>
      <p:sp>
        <p:nvSpPr>
          <p:cNvPr id="68" name="Rectangle 67"/>
          <p:cNvSpPr/>
          <p:nvPr/>
        </p:nvSpPr>
        <p:spPr bwMode="auto">
          <a:xfrm>
            <a:off x="7348213" y="1747864"/>
            <a:ext cx="1299254" cy="30875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SimSun" pitchFamily="2" charset="-122"/>
              </a:rPr>
              <a:t>HBL Stock</a:t>
            </a:r>
          </a:p>
        </p:txBody>
      </p:sp>
      <p:sp>
        <p:nvSpPr>
          <p:cNvPr id="69" name="Rectangle 68"/>
          <p:cNvSpPr/>
          <p:nvPr/>
        </p:nvSpPr>
        <p:spPr bwMode="auto">
          <a:xfrm>
            <a:off x="10468046" y="1814464"/>
            <a:ext cx="1299254" cy="30875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SimSun" pitchFamily="2" charset="-122"/>
              </a:rPr>
              <a:t>RB</a:t>
            </a:r>
            <a:r>
              <a:rPr kumimoji="0" lang="en-US" sz="16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SimSun" pitchFamily="2" charset="-122"/>
              </a:rPr>
              <a:t> Firing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SimSun" pitchFamily="2" charset="-122"/>
            </a:endParaRPr>
          </a:p>
        </p:txBody>
      </p:sp>
      <p:pic>
        <p:nvPicPr>
          <p:cNvPr id="31746" name="Picture 2" descr="Recovery Furnace - an overview | ScienceDirect Topic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6748" y="2275222"/>
            <a:ext cx="2221851" cy="170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/>
          <p:cNvCxnSpPr/>
          <p:nvPr/>
        </p:nvCxnSpPr>
        <p:spPr bwMode="auto">
          <a:xfrm flipH="1">
            <a:off x="9060133" y="3628408"/>
            <a:ext cx="618257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Straight Connector 72"/>
          <p:cNvCxnSpPr/>
          <p:nvPr/>
        </p:nvCxnSpPr>
        <p:spPr bwMode="auto">
          <a:xfrm>
            <a:off x="9678390" y="2941748"/>
            <a:ext cx="1" cy="68666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Arrow Connector 57"/>
          <p:cNvCxnSpPr/>
          <p:nvPr/>
        </p:nvCxnSpPr>
        <p:spPr>
          <a:xfrm>
            <a:off x="9678391" y="2934297"/>
            <a:ext cx="306461" cy="7451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V="1">
            <a:off x="1724664" y="3643031"/>
            <a:ext cx="0" cy="438195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4487652" y="4323005"/>
            <a:ext cx="0" cy="438195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6955743" y="3698353"/>
            <a:ext cx="0" cy="438195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1188804" y="4100924"/>
            <a:ext cx="1119217" cy="261610"/>
          </a:xfrm>
          <a:prstGeom prst="rect">
            <a:avLst/>
          </a:prstGeom>
          <a:solidFill>
            <a:srgbClr val="20A3FC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Sampling point</a:t>
            </a:r>
            <a:endParaRPr lang="en-US" sz="1100" dirty="0"/>
          </a:p>
        </p:txBody>
      </p:sp>
      <p:sp>
        <p:nvSpPr>
          <p:cNvPr id="88" name="TextBox 87"/>
          <p:cNvSpPr txBox="1"/>
          <p:nvPr/>
        </p:nvSpPr>
        <p:spPr>
          <a:xfrm>
            <a:off x="4034154" y="4763509"/>
            <a:ext cx="1119217" cy="261610"/>
          </a:xfrm>
          <a:prstGeom prst="rect">
            <a:avLst/>
          </a:prstGeom>
          <a:solidFill>
            <a:srgbClr val="20A3FC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Sampling point</a:t>
            </a:r>
            <a:endParaRPr lang="en-US" sz="1100" dirty="0"/>
          </a:p>
        </p:txBody>
      </p:sp>
      <p:sp>
        <p:nvSpPr>
          <p:cNvPr id="89" name="TextBox 88"/>
          <p:cNvSpPr txBox="1"/>
          <p:nvPr/>
        </p:nvSpPr>
        <p:spPr>
          <a:xfrm>
            <a:off x="6507679" y="4148424"/>
            <a:ext cx="1119217" cy="261610"/>
          </a:xfrm>
          <a:prstGeom prst="rect">
            <a:avLst/>
          </a:prstGeom>
          <a:solidFill>
            <a:srgbClr val="20A3FC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Sampling point</a:t>
            </a:r>
            <a:endParaRPr lang="en-US" sz="1100" dirty="0"/>
          </a:p>
        </p:txBody>
      </p:sp>
      <p:cxnSp>
        <p:nvCxnSpPr>
          <p:cNvPr id="90" name="Straight Arrow Connector 89"/>
          <p:cNvCxnSpPr/>
          <p:nvPr/>
        </p:nvCxnSpPr>
        <p:spPr>
          <a:xfrm flipV="1">
            <a:off x="9572292" y="3641559"/>
            <a:ext cx="0" cy="438195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9172605" y="4081226"/>
            <a:ext cx="1119217" cy="261610"/>
          </a:xfrm>
          <a:prstGeom prst="rect">
            <a:avLst/>
          </a:prstGeom>
          <a:solidFill>
            <a:srgbClr val="20A3FC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Sampling point</a:t>
            </a:r>
            <a:endParaRPr lang="en-US" sz="1100" dirty="0"/>
          </a:p>
        </p:txBody>
      </p:sp>
      <p:graphicFrame>
        <p:nvGraphicFramePr>
          <p:cNvPr id="92" name="Table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299659"/>
              </p:ext>
            </p:extLst>
          </p:nvPr>
        </p:nvGraphicFramePr>
        <p:xfrm>
          <a:off x="1188804" y="4410034"/>
          <a:ext cx="2160038" cy="103348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97482"/>
                <a:gridCol w="208280"/>
                <a:gridCol w="545044"/>
                <a:gridCol w="609232"/>
              </a:tblGrid>
              <a:tr h="268295"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WBL volume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A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 dirty="0" smtClean="0"/>
                        <a:t>82,194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b="1" baseline="0" dirty="0" smtClean="0"/>
                        <a:t>m</a:t>
                      </a:r>
                      <a:r>
                        <a:rPr lang="en-US" sz="900" b="1" baseline="30000" dirty="0" smtClean="0"/>
                        <a:t>3</a:t>
                      </a:r>
                      <a:endParaRPr lang="en-US" sz="9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268295"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Total Solid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B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 dirty="0" smtClean="0">
                          <a:solidFill>
                            <a:schemeClr val="dk1"/>
                          </a:solidFill>
                        </a:rPr>
                        <a:t>14.10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%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212104"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TDS 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C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 dirty="0" smtClean="0"/>
                        <a:t>12,170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TDS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268295"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TDS Ratio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-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 dirty="0" smtClean="0"/>
                        <a:t>1.35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TDS/</a:t>
                      </a:r>
                      <a:r>
                        <a:rPr lang="en-US" sz="900" b="1" dirty="0" err="1" smtClean="0"/>
                        <a:t>Adt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95" name="Table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158485"/>
              </p:ext>
            </p:extLst>
          </p:nvPr>
        </p:nvGraphicFramePr>
        <p:xfrm>
          <a:off x="4051951" y="5061524"/>
          <a:ext cx="1945080" cy="76519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34999"/>
                <a:gridCol w="270763"/>
                <a:gridCol w="545044"/>
                <a:gridCol w="394274"/>
              </a:tblGrid>
              <a:tr h="268295"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WBL Feed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D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 dirty="0" smtClean="0"/>
                        <a:t>25,105 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b="1" baseline="0" dirty="0" smtClean="0"/>
                        <a:t>m</a:t>
                      </a:r>
                      <a:r>
                        <a:rPr lang="en-US" sz="900" b="1" baseline="30000" dirty="0" smtClean="0"/>
                        <a:t>3</a:t>
                      </a:r>
                      <a:endParaRPr lang="en-US" sz="9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268295"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Total</a:t>
                      </a:r>
                      <a:r>
                        <a:rPr lang="en-US" sz="900" b="1" baseline="0" dirty="0" smtClean="0"/>
                        <a:t> Solid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E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 dirty="0" smtClean="0"/>
                        <a:t>14.13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%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212104"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TDS 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solidFill>
                            <a:schemeClr val="dk1"/>
                          </a:solidFill>
                        </a:rPr>
                        <a:t>F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 dirty="0" smtClean="0"/>
                        <a:t>3,717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TDS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96" name="Table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762637"/>
              </p:ext>
            </p:extLst>
          </p:nvPr>
        </p:nvGraphicFramePr>
        <p:xfrm>
          <a:off x="6507679" y="4433784"/>
          <a:ext cx="1935677" cy="76519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97482"/>
                <a:gridCol w="208280"/>
                <a:gridCol w="545044"/>
                <a:gridCol w="384871"/>
              </a:tblGrid>
              <a:tr h="268295"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HBL Product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G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 dirty="0" smtClean="0"/>
                        <a:t>11,168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b="1" baseline="0" dirty="0" smtClean="0"/>
                        <a:t>m</a:t>
                      </a:r>
                      <a:r>
                        <a:rPr lang="en-US" sz="900" b="1" baseline="30000" dirty="0" smtClean="0"/>
                        <a:t>3</a:t>
                      </a:r>
                      <a:endParaRPr lang="en-US" sz="9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268295"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Total Solid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H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 dirty="0" smtClean="0"/>
                        <a:t>76.1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%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212104"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TDS 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I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 dirty="0" smtClean="0">
                          <a:solidFill>
                            <a:schemeClr val="dk1"/>
                          </a:solidFill>
                        </a:rPr>
                        <a:t>11,081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TDS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97" name="Table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226614"/>
              </p:ext>
            </p:extLst>
          </p:nvPr>
        </p:nvGraphicFramePr>
        <p:xfrm>
          <a:off x="9172605" y="4362533"/>
          <a:ext cx="2904595" cy="145099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57042"/>
                <a:gridCol w="261257"/>
                <a:gridCol w="570015"/>
                <a:gridCol w="1116281"/>
              </a:tblGrid>
              <a:tr h="268295"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HBL Firing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J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 dirty="0" smtClean="0"/>
                        <a:t>13,461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b="1" baseline="0" dirty="0" smtClean="0"/>
                        <a:t>m</a:t>
                      </a:r>
                      <a:r>
                        <a:rPr lang="en-US" sz="900" b="1" baseline="30000" dirty="0" smtClean="0"/>
                        <a:t>3</a:t>
                      </a:r>
                      <a:endParaRPr lang="en-US" sz="9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268295"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Temp HBL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K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 dirty="0" smtClean="0"/>
                        <a:t>132.5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b="1" baseline="30000" dirty="0" err="1" smtClean="0"/>
                        <a:t>o</a:t>
                      </a:r>
                      <a:r>
                        <a:rPr lang="en-US" sz="900" b="1" baseline="0" dirty="0" err="1" smtClean="0"/>
                        <a:t>C</a:t>
                      </a:r>
                      <a:endParaRPr lang="en-US" sz="900" b="1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212104">
                <a:tc>
                  <a:txBody>
                    <a:bodyPr/>
                    <a:lstStyle/>
                    <a:p>
                      <a:r>
                        <a:rPr lang="en-US" sz="900" b="1" dirty="0" smtClean="0">
                          <a:solidFill>
                            <a:schemeClr val="dk1"/>
                          </a:solidFill>
                        </a:rPr>
                        <a:t>Total</a:t>
                      </a:r>
                      <a:r>
                        <a:rPr lang="en-US" sz="900" b="1" baseline="0" dirty="0" smtClean="0">
                          <a:solidFill>
                            <a:schemeClr val="dk1"/>
                          </a:solidFill>
                        </a:rPr>
                        <a:t> Solid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L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 dirty="0" smtClean="0">
                          <a:solidFill>
                            <a:schemeClr val="dk1"/>
                          </a:solidFill>
                        </a:rPr>
                        <a:t>75.0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 smtClean="0">
                          <a:solidFill>
                            <a:schemeClr val="dk1"/>
                          </a:solidFill>
                        </a:rPr>
                        <a:t>%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212104">
                <a:tc>
                  <a:txBody>
                    <a:bodyPr/>
                    <a:lstStyle/>
                    <a:p>
                      <a:r>
                        <a:rPr lang="en-US" sz="900" b="1" dirty="0" smtClean="0">
                          <a:solidFill>
                            <a:schemeClr val="tx1"/>
                          </a:solidFill>
                        </a:rPr>
                        <a:t>TDS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 dirty="0" smtClean="0">
                          <a:solidFill>
                            <a:schemeClr val="tx1"/>
                          </a:solidFill>
                        </a:rPr>
                        <a:t>14,703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 smtClean="0">
                          <a:solidFill>
                            <a:schemeClr val="tx1"/>
                          </a:solidFill>
                        </a:rPr>
                        <a:t>TDS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212104">
                <a:tc>
                  <a:txBody>
                    <a:bodyPr/>
                    <a:lstStyle/>
                    <a:p>
                      <a:r>
                        <a:rPr lang="en-US" sz="900" b="1" dirty="0" smtClean="0">
                          <a:solidFill>
                            <a:schemeClr val="tx1"/>
                          </a:solidFill>
                        </a:rPr>
                        <a:t>TDS Ratio Wet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 dirty="0" smtClean="0">
                          <a:solidFill>
                            <a:schemeClr val="tx1"/>
                          </a:solidFill>
                        </a:rPr>
                        <a:t>1.45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 smtClean="0">
                          <a:solidFill>
                            <a:schemeClr val="tx1"/>
                          </a:solidFill>
                        </a:rPr>
                        <a:t>TDS/</a:t>
                      </a:r>
                      <a:r>
                        <a:rPr lang="en-US" sz="900" b="1" dirty="0" err="1" smtClean="0">
                          <a:solidFill>
                            <a:schemeClr val="tx1"/>
                          </a:solidFill>
                        </a:rPr>
                        <a:t>Adt</a:t>
                      </a:r>
                      <a:r>
                        <a:rPr lang="en-US" sz="900" b="1" baseline="0" dirty="0" smtClean="0">
                          <a:solidFill>
                            <a:schemeClr val="tx1"/>
                          </a:solidFill>
                        </a:rPr>
                        <a:t> Wet Pulp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212104">
                <a:tc>
                  <a:txBody>
                    <a:bodyPr/>
                    <a:lstStyle/>
                    <a:p>
                      <a:r>
                        <a:rPr lang="en-US" sz="900" b="1" dirty="0" smtClean="0">
                          <a:solidFill>
                            <a:schemeClr val="tx1"/>
                          </a:solidFill>
                        </a:rPr>
                        <a:t>TDS Ratio HTW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 dirty="0" smtClean="0">
                          <a:solidFill>
                            <a:schemeClr val="tx1"/>
                          </a:solidFill>
                        </a:rPr>
                        <a:t>1.45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 smtClean="0">
                          <a:solidFill>
                            <a:schemeClr val="tx1"/>
                          </a:solidFill>
                        </a:rPr>
                        <a:t>TDS/</a:t>
                      </a:r>
                      <a:r>
                        <a:rPr lang="en-US" sz="900" b="1" dirty="0" err="1" smtClean="0">
                          <a:solidFill>
                            <a:schemeClr val="tx1"/>
                          </a:solidFill>
                        </a:rPr>
                        <a:t>Adt</a:t>
                      </a:r>
                      <a:r>
                        <a:rPr lang="en-US" sz="900" b="1" dirty="0" smtClean="0">
                          <a:solidFill>
                            <a:schemeClr val="tx1"/>
                          </a:solidFill>
                        </a:rPr>
                        <a:t> HTW Pulp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8" name="TextBox 97"/>
          <p:cNvSpPr txBox="1"/>
          <p:nvPr/>
        </p:nvSpPr>
        <p:spPr>
          <a:xfrm>
            <a:off x="1138428" y="5488358"/>
            <a:ext cx="2587568" cy="24622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 smtClean="0"/>
              <a:t>C = A * %B * (1+0.0062 * B – 0.0005 * 80)</a:t>
            </a:r>
            <a:endParaRPr lang="en-US" sz="1000" b="1" dirty="0"/>
          </a:p>
        </p:txBody>
      </p:sp>
      <p:sp>
        <p:nvSpPr>
          <p:cNvPr id="102" name="TextBox 101"/>
          <p:cNvSpPr txBox="1"/>
          <p:nvPr/>
        </p:nvSpPr>
        <p:spPr>
          <a:xfrm>
            <a:off x="4043618" y="5896098"/>
            <a:ext cx="2557110" cy="24622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 smtClean="0"/>
              <a:t>F = D * %E * (1+0.0062 * E – 0.0005 * 80)</a:t>
            </a:r>
            <a:endParaRPr lang="en-US" sz="1000" b="1" dirty="0"/>
          </a:p>
        </p:txBody>
      </p:sp>
      <p:sp>
        <p:nvSpPr>
          <p:cNvPr id="103" name="TextBox 102"/>
          <p:cNvSpPr txBox="1"/>
          <p:nvPr/>
        </p:nvSpPr>
        <p:spPr>
          <a:xfrm>
            <a:off x="6507043" y="5238623"/>
            <a:ext cx="2523447" cy="24622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 smtClean="0"/>
              <a:t>I = G*%H*(1+0.0062*H-0.0005*120)*0.92</a:t>
            </a:r>
            <a:endParaRPr lang="en-US" sz="1000" b="1" dirty="0"/>
          </a:p>
        </p:txBody>
      </p:sp>
      <p:sp>
        <p:nvSpPr>
          <p:cNvPr id="104" name="TextBox 103"/>
          <p:cNvSpPr txBox="1"/>
          <p:nvPr/>
        </p:nvSpPr>
        <p:spPr>
          <a:xfrm>
            <a:off x="9177210" y="5848788"/>
            <a:ext cx="2419253" cy="24622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 smtClean="0"/>
              <a:t>M = J*%L*(1+0.0062*L-0.0005*K)*0.92</a:t>
            </a:r>
            <a:endParaRPr lang="en-US" sz="1000" b="1" dirty="0"/>
          </a:p>
        </p:txBody>
      </p:sp>
      <p:sp>
        <p:nvSpPr>
          <p:cNvPr id="94" name="TextBox 93"/>
          <p:cNvSpPr txBox="1"/>
          <p:nvPr/>
        </p:nvSpPr>
        <p:spPr>
          <a:xfrm>
            <a:off x="911301" y="966285"/>
            <a:ext cx="11737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Pulp Production</a:t>
            </a:r>
            <a:endParaRPr lang="en-US" sz="1000" b="1" dirty="0"/>
          </a:p>
        </p:txBody>
      </p:sp>
      <p:sp>
        <p:nvSpPr>
          <p:cNvPr id="107" name="TextBox 106"/>
          <p:cNvSpPr txBox="1"/>
          <p:nvPr/>
        </p:nvSpPr>
        <p:spPr>
          <a:xfrm>
            <a:off x="1291692" y="1160454"/>
            <a:ext cx="865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9,024  Wet</a:t>
            </a:r>
          </a:p>
          <a:p>
            <a:r>
              <a:rPr lang="en-US" sz="1000" b="1" dirty="0" smtClean="0"/>
              <a:t>8,981  HTW</a:t>
            </a:r>
            <a:endParaRPr lang="en-US" sz="1000" b="1" dirty="0"/>
          </a:p>
        </p:txBody>
      </p:sp>
      <p:sp>
        <p:nvSpPr>
          <p:cNvPr id="108" name="TextBox 107"/>
          <p:cNvSpPr txBox="1"/>
          <p:nvPr/>
        </p:nvSpPr>
        <p:spPr>
          <a:xfrm>
            <a:off x="254862" y="6231983"/>
            <a:ext cx="3812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Note : </a:t>
            </a:r>
          </a:p>
          <a:p>
            <a:r>
              <a:rPr lang="en-US" sz="1000" b="1" dirty="0" smtClean="0"/>
              <a:t>Density = (1+0.0062*Total Solid(%) – 0.0005*Temperature)</a:t>
            </a:r>
            <a:endParaRPr lang="en-US" sz="1000" b="1" dirty="0"/>
          </a:p>
        </p:txBody>
      </p:sp>
      <p:sp>
        <p:nvSpPr>
          <p:cNvPr id="106" name="Oval 105"/>
          <p:cNvSpPr/>
          <p:nvPr/>
        </p:nvSpPr>
        <p:spPr bwMode="auto">
          <a:xfrm>
            <a:off x="8949790" y="5827899"/>
            <a:ext cx="280153" cy="29067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b="1" dirty="0">
                <a:solidFill>
                  <a:schemeClr val="bg1"/>
                </a:solidFill>
                <a:latin typeface="Arial" pitchFamily="34" charset="0"/>
              </a:rPr>
              <a:t>1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94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DAC47A-E340-45D5-AB37-EC902BF9E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862" y="123188"/>
            <a:ext cx="3755041" cy="338554"/>
          </a:xfrm>
        </p:spPr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Breakdown Calculation TDS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 rot="16200000">
            <a:off x="-639467" y="6013885"/>
            <a:ext cx="1478478" cy="138499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900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&amp; D TEU Division</a:t>
            </a:r>
            <a:endParaRPr lang="en-US" sz="900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>
            <a:off x="254862" y="6659164"/>
            <a:ext cx="2987102" cy="169277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1100" kern="0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– for Internal use only</a:t>
            </a:r>
            <a:endParaRPr lang="en-US" sz="1100" kern="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4404" y="587544"/>
            <a:ext cx="11799065" cy="5742003"/>
          </a:xfrm>
          <a:prstGeom prst="rect">
            <a:avLst/>
          </a:prstGeom>
          <a:noFill/>
          <a:ln w="952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 anchorCtr="0"/>
          <a:lstStyle/>
          <a:p>
            <a:pPr>
              <a:lnSpc>
                <a:spcPct val="150000"/>
              </a:lnSpc>
            </a:pPr>
            <a:r>
              <a:rPr lang="en-ID" sz="14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1. HPD </a:t>
            </a:r>
            <a:r>
              <a:rPr lang="en-ID" sz="14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Formula </a:t>
            </a:r>
            <a:r>
              <a:rPr lang="en-ID" sz="14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	    : Flow </a:t>
            </a:r>
            <a:r>
              <a:rPr lang="en-ID" sz="14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HBL M3 x </a:t>
            </a:r>
            <a:r>
              <a:rPr lang="en-ID" sz="14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TS/100 x density x </a:t>
            </a:r>
            <a:r>
              <a:rPr lang="en-ID" sz="14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0.92 x </a:t>
            </a:r>
            <a:r>
              <a:rPr lang="en-ID" sz="14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24</a:t>
            </a:r>
            <a:endParaRPr lang="en-ID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ID" sz="14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ID" sz="14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ID" sz="14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       </a:t>
            </a:r>
            <a:r>
              <a:rPr lang="el-GR" sz="1400" dirty="0" smtClean="0">
                <a:solidFill>
                  <a:srgbClr val="000000"/>
                </a:solidFill>
                <a:latin typeface="Arial"/>
                <a:cs typeface="Arial"/>
              </a:rPr>
              <a:t>ρ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 / </a:t>
            </a:r>
            <a:r>
              <a:rPr lang="en-US" sz="1400" dirty="0" err="1" smtClean="0">
                <a:solidFill>
                  <a:srgbClr val="000000"/>
                </a:solidFill>
                <a:latin typeface="Arial"/>
                <a:cs typeface="Arial"/>
              </a:rPr>
              <a:t>SpGr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 formula   : </a:t>
            </a:r>
            <a:r>
              <a:rPr lang="en-ID" sz="1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(TS x 6.2 + 1000 – Temperature HBL / 2) / 1000</a:t>
            </a:r>
          </a:p>
          <a:p>
            <a:pPr>
              <a:lnSpc>
                <a:spcPct val="150000"/>
              </a:lnSpc>
            </a:pPr>
            <a:r>
              <a:rPr lang="en-ID" sz="1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          Constanta 0.92     : Solid 92 % (Ash 8%)</a:t>
            </a:r>
          </a:p>
          <a:p>
            <a:pPr>
              <a:lnSpc>
                <a:spcPct val="150000"/>
              </a:lnSpc>
            </a:pPr>
            <a:r>
              <a:rPr lang="en-ID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ID" sz="1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         Time Calculation   : 24 Hours</a:t>
            </a:r>
          </a:p>
          <a:p>
            <a:pPr>
              <a:lnSpc>
                <a:spcPct val="150000"/>
              </a:lnSpc>
            </a:pPr>
            <a:r>
              <a:rPr lang="en-ID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ID" sz="1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         TS  (%)                  : Total Solid based on Lab results</a:t>
            </a:r>
          </a:p>
          <a:p>
            <a:pPr>
              <a:lnSpc>
                <a:spcPct val="150000"/>
              </a:lnSpc>
            </a:pPr>
            <a:endParaRPr lang="en-ID" sz="1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ID" sz="14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endParaRPr lang="en-ID" sz="12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ID" sz="13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Example  RB 6 : 11 Dec 2024</a:t>
            </a:r>
          </a:p>
          <a:p>
            <a:endParaRPr lang="en-ID" sz="13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ID" sz="13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Flow HBL		: 164 M</a:t>
            </a:r>
            <a:r>
              <a:rPr lang="en-ID" sz="1300" baseline="30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en-ID" sz="13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ID" sz="13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Hr</a:t>
            </a:r>
            <a:endParaRPr lang="en-ID" sz="13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ID" sz="13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TS		: 73.6%</a:t>
            </a:r>
          </a:p>
          <a:p>
            <a:r>
              <a:rPr lang="en-ID" sz="13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Temp. HBL		: 134.2 </a:t>
            </a:r>
            <a:r>
              <a:rPr lang="en-ID" sz="1300" baseline="30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</a:t>
            </a:r>
            <a:r>
              <a:rPr lang="en-ID" sz="13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</a:t>
            </a:r>
            <a:r>
              <a:rPr lang="en-ID" sz="13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	</a:t>
            </a:r>
          </a:p>
          <a:p>
            <a:endParaRPr lang="en-ID" sz="13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ID" sz="13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Calculate		</a:t>
            </a:r>
            <a:r>
              <a:rPr lang="en-ID" sz="13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: 164 x (73.6/100) x (73.6 x6.2+1000 – 134.2/2)/1000) x 0.92 x 24</a:t>
            </a:r>
          </a:p>
          <a:p>
            <a:r>
              <a:rPr lang="en-ID" sz="13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		: 164 x (73.6/100) x </a:t>
            </a:r>
            <a:r>
              <a:rPr lang="en-ID" sz="13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1,389 </a:t>
            </a:r>
            <a:r>
              <a:rPr lang="en-ID" sz="13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/ 1000 x 0.92 x 24 = </a:t>
            </a:r>
            <a:r>
              <a:rPr lang="en-ID" sz="1300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3,702 TDS</a:t>
            </a:r>
          </a:p>
          <a:p>
            <a:endParaRPr lang="en-ID" sz="13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endParaRPr lang="en-ID" sz="12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47705" y="2930299"/>
            <a:ext cx="4201597" cy="1050834"/>
          </a:xfrm>
          <a:prstGeom prst="rect">
            <a:avLst/>
          </a:prstGeom>
          <a:noFill/>
          <a:ln w="952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 anchorCtr="0"/>
          <a:lstStyle/>
          <a:p>
            <a:pPr>
              <a:lnSpc>
                <a:spcPct val="150000"/>
              </a:lnSpc>
            </a:pPr>
            <a:r>
              <a:rPr lang="en-US" sz="1400" b="1" i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Remarks :</a:t>
            </a:r>
          </a:p>
          <a:p>
            <a:pPr>
              <a:lnSpc>
                <a:spcPct val="150000"/>
              </a:lnSpc>
            </a:pPr>
            <a:r>
              <a:rPr lang="en-US" sz="1400" b="1" i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black </a:t>
            </a:r>
            <a:r>
              <a:rPr lang="en-US" sz="1400" b="1" i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liquor density can be determined using </a:t>
            </a:r>
            <a:r>
              <a:rPr lang="en-US" sz="1400" b="1" i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total</a:t>
            </a:r>
            <a:r>
              <a:rPr lang="en-US" sz="1400" b="1" i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b="1" i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solid (%)</a:t>
            </a:r>
            <a:r>
              <a:rPr lang="en-US" sz="1400" b="1" i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b="1" i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and </a:t>
            </a:r>
            <a:r>
              <a:rPr lang="en-US" sz="1400" b="1" i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temperature (</a:t>
            </a:r>
            <a:r>
              <a:rPr lang="en-US" sz="1400" b="1" i="1" baseline="300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o</a:t>
            </a:r>
            <a:r>
              <a:rPr lang="en-US" sz="1400" b="1" i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</a:t>
            </a:r>
            <a:r>
              <a:rPr lang="en-US" sz="1400" b="1" i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en-US" sz="1400" b="1" i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correlation.</a:t>
            </a:r>
            <a:endParaRPr lang="en-ID" sz="1200" b="1" i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277525" y="2063402"/>
            <a:ext cx="591991" cy="1187533"/>
            <a:chOff x="7351709" y="1647766"/>
            <a:chExt cx="591991" cy="1187533"/>
          </a:xfrm>
        </p:grpSpPr>
        <p:sp>
          <p:nvSpPr>
            <p:cNvPr id="3" name="Rectangle 2"/>
            <p:cNvSpPr/>
            <p:nvPr/>
          </p:nvSpPr>
          <p:spPr bwMode="auto">
            <a:xfrm rot="486046">
              <a:off x="7351709" y="2099029"/>
              <a:ext cx="468187" cy="736270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351709" y="1647766"/>
              <a:ext cx="591991" cy="902526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t" anchorCtr="0"/>
            <a:lstStyle/>
            <a:p>
              <a:pPr>
                <a:lnSpc>
                  <a:spcPct val="150000"/>
                </a:lnSpc>
              </a:pPr>
              <a:r>
                <a:rPr lang="en-US" sz="6000" b="1" i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!</a:t>
              </a:r>
              <a:endParaRPr lang="en-ID" sz="5400" b="1" i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641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DAC47A-E340-45D5-AB37-EC902BF9E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7502" y="2973267"/>
            <a:ext cx="2179580" cy="518080"/>
          </a:xfrm>
        </p:spPr>
        <p:txBody>
          <a:bodyPr/>
          <a:lstStyle/>
          <a:p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Attachment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 rot="16200000">
            <a:off x="-639467" y="6013885"/>
            <a:ext cx="1478478" cy="138499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900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&amp; D TEU Division</a:t>
            </a:r>
            <a:endParaRPr lang="en-US" sz="900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>
            <a:off x="254862" y="6659164"/>
            <a:ext cx="2987102" cy="169277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1100" kern="0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– for Internal use only</a:t>
            </a:r>
            <a:endParaRPr lang="en-US" sz="1100" kern="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95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RAFTSHAPETAG" val="DRAFTSHAPETA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vEGksz.vEmxHeRh91uGO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heme/theme1.xml><?xml version="1.0" encoding="utf-8"?>
<a:theme xmlns:a="http://schemas.openxmlformats.org/drawingml/2006/main" name="~8239922">
  <a:themeElements>
    <a:clrScheme name="">
      <a:dk1>
        <a:srgbClr val="000000"/>
      </a:dk1>
      <a:lt1>
        <a:srgbClr val="FFFFFF"/>
      </a:lt1>
      <a:dk2>
        <a:srgbClr val="E71921"/>
      </a:dk2>
      <a:lt2>
        <a:srgbClr val="AFAFAF"/>
      </a:lt2>
      <a:accent1>
        <a:srgbClr val="DDDDDD"/>
      </a:accent1>
      <a:accent2>
        <a:srgbClr val="EF5F66"/>
      </a:accent2>
      <a:accent3>
        <a:srgbClr val="FFFFFF"/>
      </a:accent3>
      <a:accent4>
        <a:srgbClr val="000000"/>
      </a:accent4>
      <a:accent5>
        <a:srgbClr val="EBEBEB"/>
      </a:accent5>
      <a:accent6>
        <a:srgbClr val="D9555C"/>
      </a:accent6>
      <a:hlink>
        <a:srgbClr val="E71921"/>
      </a:hlink>
      <a:folHlink>
        <a:srgbClr val="930F15"/>
      </a:folHlink>
    </a:clrScheme>
    <a:fontScheme name="~8239922">
      <a:majorFont>
        <a:latin typeface="Calibri"/>
        <a:ea typeface="Arial Unicode MS"/>
        <a:cs typeface="Arial Unicode MS"/>
      </a:majorFont>
      <a:minorFont>
        <a:latin typeface="Calibri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lnDef>
  </a:objectDefaults>
  <a:extraClrSchemeLst/>
</a:theme>
</file>

<file path=ppt/theme/theme10.xml><?xml version="1.0" encoding="utf-8"?>
<a:theme xmlns:a="http://schemas.openxmlformats.org/drawingml/2006/main" name="4_~0607007">
  <a:themeElements>
    <a:clrScheme name="">
      <a:dk1>
        <a:srgbClr val="000000"/>
      </a:dk1>
      <a:lt1>
        <a:srgbClr val="FFFFFF"/>
      </a:lt1>
      <a:dk2>
        <a:srgbClr val="E71921"/>
      </a:dk2>
      <a:lt2>
        <a:srgbClr val="AFAFAF"/>
      </a:lt2>
      <a:accent1>
        <a:srgbClr val="DDDDDD"/>
      </a:accent1>
      <a:accent2>
        <a:srgbClr val="EF5F66"/>
      </a:accent2>
      <a:accent3>
        <a:srgbClr val="FFFFFF"/>
      </a:accent3>
      <a:accent4>
        <a:srgbClr val="000000"/>
      </a:accent4>
      <a:accent5>
        <a:srgbClr val="EBEBEB"/>
      </a:accent5>
      <a:accent6>
        <a:srgbClr val="D9555C"/>
      </a:accent6>
      <a:hlink>
        <a:srgbClr val="E71921"/>
      </a:hlink>
      <a:folHlink>
        <a:srgbClr val="930F15"/>
      </a:folHlink>
    </a:clrScheme>
    <a:fontScheme name="4_~0607007">
      <a:majorFont>
        <a:latin typeface="Calibri"/>
        <a:ea typeface="Arial Unicode MS"/>
        <a:cs typeface="Arial Unicode MS"/>
      </a:majorFont>
      <a:minorFont>
        <a:latin typeface="Calibri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lnDef>
  </a:objectDefaults>
  <a:extraClrSchemeLst/>
</a:theme>
</file>

<file path=ppt/theme/theme11.xml><?xml version="1.0" encoding="utf-8"?>
<a:theme xmlns:a="http://schemas.openxmlformats.org/drawingml/2006/main" name="5_~8239922">
  <a:themeElements>
    <a:clrScheme name="">
      <a:dk1>
        <a:srgbClr val="000000"/>
      </a:dk1>
      <a:lt1>
        <a:srgbClr val="FFFFFF"/>
      </a:lt1>
      <a:dk2>
        <a:srgbClr val="E71921"/>
      </a:dk2>
      <a:lt2>
        <a:srgbClr val="AFAFAF"/>
      </a:lt2>
      <a:accent1>
        <a:srgbClr val="DDDDDD"/>
      </a:accent1>
      <a:accent2>
        <a:srgbClr val="EF5F66"/>
      </a:accent2>
      <a:accent3>
        <a:srgbClr val="FFFFFF"/>
      </a:accent3>
      <a:accent4>
        <a:srgbClr val="000000"/>
      </a:accent4>
      <a:accent5>
        <a:srgbClr val="EBEBEB"/>
      </a:accent5>
      <a:accent6>
        <a:srgbClr val="D9555C"/>
      </a:accent6>
      <a:hlink>
        <a:srgbClr val="E71921"/>
      </a:hlink>
      <a:folHlink>
        <a:srgbClr val="930F15"/>
      </a:folHlink>
    </a:clrScheme>
    <a:fontScheme name="5_~8239922">
      <a:majorFont>
        <a:latin typeface="Calibri"/>
        <a:ea typeface="Arial Unicode MS"/>
        <a:cs typeface="Arial Unicode MS"/>
      </a:majorFont>
      <a:minorFont>
        <a:latin typeface="Calibri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lnDef>
  </a:objectDefaults>
  <a:extraClrSchemeLst/>
</a:theme>
</file>

<file path=ppt/theme/theme12.xml><?xml version="1.0" encoding="utf-8"?>
<a:theme xmlns:a="http://schemas.openxmlformats.org/drawingml/2006/main" name="6_~8239922">
  <a:themeElements>
    <a:clrScheme name="">
      <a:dk1>
        <a:srgbClr val="000000"/>
      </a:dk1>
      <a:lt1>
        <a:srgbClr val="FFFFFF"/>
      </a:lt1>
      <a:dk2>
        <a:srgbClr val="E71921"/>
      </a:dk2>
      <a:lt2>
        <a:srgbClr val="AFAFAF"/>
      </a:lt2>
      <a:accent1>
        <a:srgbClr val="DDDDDD"/>
      </a:accent1>
      <a:accent2>
        <a:srgbClr val="EF5F66"/>
      </a:accent2>
      <a:accent3>
        <a:srgbClr val="FFFFFF"/>
      </a:accent3>
      <a:accent4>
        <a:srgbClr val="000000"/>
      </a:accent4>
      <a:accent5>
        <a:srgbClr val="EBEBEB"/>
      </a:accent5>
      <a:accent6>
        <a:srgbClr val="D9555C"/>
      </a:accent6>
      <a:hlink>
        <a:srgbClr val="E71921"/>
      </a:hlink>
      <a:folHlink>
        <a:srgbClr val="930F15"/>
      </a:folHlink>
    </a:clrScheme>
    <a:fontScheme name="6_~8239922">
      <a:majorFont>
        <a:latin typeface="Calibri"/>
        <a:ea typeface="Arial Unicode MS"/>
        <a:cs typeface="Arial Unicode MS"/>
      </a:majorFont>
      <a:minorFont>
        <a:latin typeface="Calibri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lnDef>
  </a:objectDefaults>
  <a:extraClrSchemeLst/>
</a:theme>
</file>

<file path=ppt/theme/theme13.xml><?xml version="1.0" encoding="utf-8"?>
<a:theme xmlns:a="http://schemas.openxmlformats.org/drawingml/2006/main" name="7_~8239922">
  <a:themeElements>
    <a:clrScheme name="">
      <a:dk1>
        <a:srgbClr val="000000"/>
      </a:dk1>
      <a:lt1>
        <a:srgbClr val="FFFFFF"/>
      </a:lt1>
      <a:dk2>
        <a:srgbClr val="E71921"/>
      </a:dk2>
      <a:lt2>
        <a:srgbClr val="AFAFAF"/>
      </a:lt2>
      <a:accent1>
        <a:srgbClr val="DDDDDD"/>
      </a:accent1>
      <a:accent2>
        <a:srgbClr val="EF5F66"/>
      </a:accent2>
      <a:accent3>
        <a:srgbClr val="FFFFFF"/>
      </a:accent3>
      <a:accent4>
        <a:srgbClr val="000000"/>
      </a:accent4>
      <a:accent5>
        <a:srgbClr val="EBEBEB"/>
      </a:accent5>
      <a:accent6>
        <a:srgbClr val="D9555C"/>
      </a:accent6>
      <a:hlink>
        <a:srgbClr val="E71921"/>
      </a:hlink>
      <a:folHlink>
        <a:srgbClr val="930F15"/>
      </a:folHlink>
    </a:clrScheme>
    <a:fontScheme name="7_~8239922">
      <a:majorFont>
        <a:latin typeface="Calibri"/>
        <a:ea typeface="Arial Unicode MS"/>
        <a:cs typeface="Arial Unicode MS"/>
      </a:majorFont>
      <a:minorFont>
        <a:latin typeface="Calibri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lnDef>
  </a:objectDefaults>
  <a:extraClrSchemeLst/>
</a:theme>
</file>

<file path=ppt/theme/theme14.xml><?xml version="1.0" encoding="utf-8"?>
<a:theme xmlns:a="http://schemas.openxmlformats.org/drawingml/2006/main" name="8_~8239922">
  <a:themeElements>
    <a:clrScheme name="">
      <a:dk1>
        <a:srgbClr val="000000"/>
      </a:dk1>
      <a:lt1>
        <a:srgbClr val="FFFFFF"/>
      </a:lt1>
      <a:dk2>
        <a:srgbClr val="E71921"/>
      </a:dk2>
      <a:lt2>
        <a:srgbClr val="AFAFAF"/>
      </a:lt2>
      <a:accent1>
        <a:srgbClr val="DDDDDD"/>
      </a:accent1>
      <a:accent2>
        <a:srgbClr val="EF5F66"/>
      </a:accent2>
      <a:accent3>
        <a:srgbClr val="FFFFFF"/>
      </a:accent3>
      <a:accent4>
        <a:srgbClr val="000000"/>
      </a:accent4>
      <a:accent5>
        <a:srgbClr val="EBEBEB"/>
      </a:accent5>
      <a:accent6>
        <a:srgbClr val="D9555C"/>
      </a:accent6>
      <a:hlink>
        <a:srgbClr val="E71921"/>
      </a:hlink>
      <a:folHlink>
        <a:srgbClr val="930F15"/>
      </a:folHlink>
    </a:clrScheme>
    <a:fontScheme name="8_~8239922">
      <a:majorFont>
        <a:latin typeface="Calibri"/>
        <a:ea typeface="Arial Unicode MS"/>
        <a:cs typeface="Arial Unicode MS"/>
      </a:majorFont>
      <a:minorFont>
        <a:latin typeface="Calibri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lnDef>
  </a:objectDefaults>
  <a:extraClrSchemeLst/>
</a:theme>
</file>

<file path=ppt/theme/theme15.xml><?xml version="1.0" encoding="utf-8"?>
<a:theme xmlns:a="http://schemas.openxmlformats.org/drawingml/2006/main" name="9_~8239922">
  <a:themeElements>
    <a:clrScheme name="">
      <a:dk1>
        <a:srgbClr val="000000"/>
      </a:dk1>
      <a:lt1>
        <a:srgbClr val="FFFFFF"/>
      </a:lt1>
      <a:dk2>
        <a:srgbClr val="E71921"/>
      </a:dk2>
      <a:lt2>
        <a:srgbClr val="AFAFAF"/>
      </a:lt2>
      <a:accent1>
        <a:srgbClr val="DDDDDD"/>
      </a:accent1>
      <a:accent2>
        <a:srgbClr val="EF5F66"/>
      </a:accent2>
      <a:accent3>
        <a:srgbClr val="FFFFFF"/>
      </a:accent3>
      <a:accent4>
        <a:srgbClr val="000000"/>
      </a:accent4>
      <a:accent5>
        <a:srgbClr val="EBEBEB"/>
      </a:accent5>
      <a:accent6>
        <a:srgbClr val="D9555C"/>
      </a:accent6>
      <a:hlink>
        <a:srgbClr val="E71921"/>
      </a:hlink>
      <a:folHlink>
        <a:srgbClr val="930F15"/>
      </a:folHlink>
    </a:clrScheme>
    <a:fontScheme name="9_~8239922">
      <a:majorFont>
        <a:latin typeface="Calibri"/>
        <a:ea typeface="Arial Unicode MS"/>
        <a:cs typeface="Arial Unicode MS"/>
      </a:majorFont>
      <a:minorFont>
        <a:latin typeface="Calibri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lnDef>
  </a:objectDefaults>
  <a:extraClrSchemeLst/>
</a:theme>
</file>

<file path=ppt/theme/theme16.xml><?xml version="1.0" encoding="utf-8"?>
<a:theme xmlns:a="http://schemas.openxmlformats.org/drawingml/2006/main" name="10_~8239922">
  <a:themeElements>
    <a:clrScheme name="">
      <a:dk1>
        <a:srgbClr val="000000"/>
      </a:dk1>
      <a:lt1>
        <a:srgbClr val="FFFFFF"/>
      </a:lt1>
      <a:dk2>
        <a:srgbClr val="E71921"/>
      </a:dk2>
      <a:lt2>
        <a:srgbClr val="AFAFAF"/>
      </a:lt2>
      <a:accent1>
        <a:srgbClr val="DDDDDD"/>
      </a:accent1>
      <a:accent2>
        <a:srgbClr val="EF5F66"/>
      </a:accent2>
      <a:accent3>
        <a:srgbClr val="FFFFFF"/>
      </a:accent3>
      <a:accent4>
        <a:srgbClr val="000000"/>
      </a:accent4>
      <a:accent5>
        <a:srgbClr val="EBEBEB"/>
      </a:accent5>
      <a:accent6>
        <a:srgbClr val="D9555C"/>
      </a:accent6>
      <a:hlink>
        <a:srgbClr val="E71921"/>
      </a:hlink>
      <a:folHlink>
        <a:srgbClr val="930F15"/>
      </a:folHlink>
    </a:clrScheme>
    <a:fontScheme name="10_~8239922">
      <a:majorFont>
        <a:latin typeface="Calibri"/>
        <a:ea typeface="Arial Unicode MS"/>
        <a:cs typeface="Arial Unicode MS"/>
      </a:majorFont>
      <a:minorFont>
        <a:latin typeface="Calibri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lnDef>
  </a:objectDefaults>
  <a:extraClrSchemeLst/>
</a:theme>
</file>

<file path=ppt/theme/theme17.xml><?xml version="1.0" encoding="utf-8"?>
<a:theme xmlns:a="http://schemas.openxmlformats.org/drawingml/2006/main" name="11_~8239922">
  <a:themeElements>
    <a:clrScheme name="">
      <a:dk1>
        <a:srgbClr val="000000"/>
      </a:dk1>
      <a:lt1>
        <a:srgbClr val="FFFFFF"/>
      </a:lt1>
      <a:dk2>
        <a:srgbClr val="E71921"/>
      </a:dk2>
      <a:lt2>
        <a:srgbClr val="AFAFAF"/>
      </a:lt2>
      <a:accent1>
        <a:srgbClr val="DDDDDD"/>
      </a:accent1>
      <a:accent2>
        <a:srgbClr val="EF5F66"/>
      </a:accent2>
      <a:accent3>
        <a:srgbClr val="FFFFFF"/>
      </a:accent3>
      <a:accent4>
        <a:srgbClr val="000000"/>
      </a:accent4>
      <a:accent5>
        <a:srgbClr val="EBEBEB"/>
      </a:accent5>
      <a:accent6>
        <a:srgbClr val="D9555C"/>
      </a:accent6>
      <a:hlink>
        <a:srgbClr val="E71921"/>
      </a:hlink>
      <a:folHlink>
        <a:srgbClr val="930F15"/>
      </a:folHlink>
    </a:clrScheme>
    <a:fontScheme name="11_~8239922">
      <a:majorFont>
        <a:latin typeface="Calibri"/>
        <a:ea typeface="Arial Unicode MS"/>
        <a:cs typeface="Arial Unicode MS"/>
      </a:majorFont>
      <a:minorFont>
        <a:latin typeface="Calibri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lnDef>
  </a:objectDefaults>
  <a:extraClrSchemeLst/>
</a:theme>
</file>

<file path=ppt/theme/theme18.xml><?xml version="1.0" encoding="utf-8"?>
<a:theme xmlns:a="http://schemas.openxmlformats.org/drawingml/2006/main" name="12_~8239922">
  <a:themeElements>
    <a:clrScheme name="">
      <a:dk1>
        <a:srgbClr val="000000"/>
      </a:dk1>
      <a:lt1>
        <a:srgbClr val="FFFFFF"/>
      </a:lt1>
      <a:dk2>
        <a:srgbClr val="E71921"/>
      </a:dk2>
      <a:lt2>
        <a:srgbClr val="AFAFAF"/>
      </a:lt2>
      <a:accent1>
        <a:srgbClr val="DDDDDD"/>
      </a:accent1>
      <a:accent2>
        <a:srgbClr val="EF5F66"/>
      </a:accent2>
      <a:accent3>
        <a:srgbClr val="FFFFFF"/>
      </a:accent3>
      <a:accent4>
        <a:srgbClr val="000000"/>
      </a:accent4>
      <a:accent5>
        <a:srgbClr val="EBEBEB"/>
      </a:accent5>
      <a:accent6>
        <a:srgbClr val="D9555C"/>
      </a:accent6>
      <a:hlink>
        <a:srgbClr val="E71921"/>
      </a:hlink>
      <a:folHlink>
        <a:srgbClr val="930F15"/>
      </a:folHlink>
    </a:clrScheme>
    <a:fontScheme name="12_~8239922">
      <a:majorFont>
        <a:latin typeface="Calibri"/>
        <a:ea typeface="Arial Unicode MS"/>
        <a:cs typeface="Arial Unicode MS"/>
      </a:majorFont>
      <a:minorFont>
        <a:latin typeface="Calibri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lnDef>
  </a:objectDefaults>
  <a:extraClrSchemeLst/>
</a:theme>
</file>

<file path=ppt/theme/theme19.xml><?xml version="1.0" encoding="utf-8"?>
<a:theme xmlns:a="http://schemas.openxmlformats.org/drawingml/2006/main" name="APP_CF_SIK047">
  <a:themeElements>
    <a:clrScheme name="">
      <a:dk1>
        <a:srgbClr val="000000"/>
      </a:dk1>
      <a:lt1>
        <a:srgbClr val="FFFFFF"/>
      </a:lt1>
      <a:dk2>
        <a:srgbClr val="E71921"/>
      </a:dk2>
      <a:lt2>
        <a:srgbClr val="AFAFAF"/>
      </a:lt2>
      <a:accent1>
        <a:srgbClr val="DDDDDD"/>
      </a:accent1>
      <a:accent2>
        <a:srgbClr val="EF5F66"/>
      </a:accent2>
      <a:accent3>
        <a:srgbClr val="FFFFFF"/>
      </a:accent3>
      <a:accent4>
        <a:srgbClr val="000000"/>
      </a:accent4>
      <a:accent5>
        <a:srgbClr val="EBEBEB"/>
      </a:accent5>
      <a:accent6>
        <a:srgbClr val="D9555C"/>
      </a:accent6>
      <a:hlink>
        <a:srgbClr val="E71921"/>
      </a:hlink>
      <a:folHlink>
        <a:srgbClr val="930F15"/>
      </a:folHlink>
    </a:clrScheme>
    <a:fontScheme name="APP_CF_SIK047">
      <a:majorFont>
        <a:latin typeface="Calibri"/>
        <a:ea typeface="Arial Unicode MS"/>
        <a:cs typeface="Arial Unicode MS"/>
      </a:majorFont>
      <a:minorFont>
        <a:latin typeface="Calibri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1_~8239922">
  <a:themeElements>
    <a:clrScheme name="">
      <a:dk1>
        <a:srgbClr val="000000"/>
      </a:dk1>
      <a:lt1>
        <a:srgbClr val="FFFFFF"/>
      </a:lt1>
      <a:dk2>
        <a:srgbClr val="E71921"/>
      </a:dk2>
      <a:lt2>
        <a:srgbClr val="AFAFAF"/>
      </a:lt2>
      <a:accent1>
        <a:srgbClr val="DDDDDD"/>
      </a:accent1>
      <a:accent2>
        <a:srgbClr val="EF5F66"/>
      </a:accent2>
      <a:accent3>
        <a:srgbClr val="FFFFFF"/>
      </a:accent3>
      <a:accent4>
        <a:srgbClr val="000000"/>
      </a:accent4>
      <a:accent5>
        <a:srgbClr val="EBEBEB"/>
      </a:accent5>
      <a:accent6>
        <a:srgbClr val="D9555C"/>
      </a:accent6>
      <a:hlink>
        <a:srgbClr val="E71921"/>
      </a:hlink>
      <a:folHlink>
        <a:srgbClr val="930F15"/>
      </a:folHlink>
    </a:clrScheme>
    <a:fontScheme name="1_~8239922">
      <a:majorFont>
        <a:latin typeface="Calibri"/>
        <a:ea typeface="Arial Unicode MS"/>
        <a:cs typeface="Arial Unicode MS"/>
      </a:majorFont>
      <a:minorFont>
        <a:latin typeface="Calibri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lnDef>
  </a:objectDefaults>
  <a:extraClrSchemeLst/>
</a:theme>
</file>

<file path=ppt/theme/theme20.xml><?xml version="1.0" encoding="utf-8"?>
<a:theme xmlns:a="http://schemas.openxmlformats.org/drawingml/2006/main" name="1_APP_CF_SIK047">
  <a:themeElements>
    <a:clrScheme name="Current">
      <a:dk1>
        <a:srgbClr val="000000"/>
      </a:dk1>
      <a:lt1>
        <a:srgbClr val="FFFFFF"/>
      </a:lt1>
      <a:dk2>
        <a:srgbClr val="E71921"/>
      </a:dk2>
      <a:lt2>
        <a:srgbClr val="AFAFAF"/>
      </a:lt2>
      <a:accent1>
        <a:srgbClr val="DDDDDD"/>
      </a:accent1>
      <a:accent2>
        <a:srgbClr val="EF5F66"/>
      </a:accent2>
      <a:accent3>
        <a:srgbClr val="E71921"/>
      </a:accent3>
      <a:accent4>
        <a:srgbClr val="930F15"/>
      </a:accent4>
      <a:accent5>
        <a:srgbClr val="FF6600"/>
      </a:accent5>
      <a:accent6>
        <a:srgbClr val="808080"/>
      </a:accent6>
      <a:hlink>
        <a:srgbClr val="E71921"/>
      </a:hlink>
      <a:folHlink>
        <a:srgbClr val="930F15"/>
      </a:folHlink>
    </a:clrScheme>
    <a:fontScheme name="Custom 10">
      <a:majorFont>
        <a:latin typeface="Calibri"/>
        <a:ea typeface="ＭＳ Ｐゴシック"/>
        <a:cs typeface=""/>
      </a:majorFont>
      <a:minorFont>
        <a:latin typeface="Calibri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accent6"/>
          </a:solidFill>
        </a:ln>
      </a:spPr>
      <a:bodyPr rtlCol="0" anchor="ctr"/>
      <a:lstStyle>
        <a:defPPr algn="ctr">
          <a:defRPr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rrent">
        <a:dk1>
          <a:srgbClr val="000000"/>
        </a:dk1>
        <a:lt1>
          <a:srgbClr val="FFFFFF"/>
        </a:lt1>
        <a:dk2>
          <a:srgbClr val="E71921"/>
        </a:dk2>
        <a:lt2>
          <a:srgbClr val="AFAFAF"/>
        </a:lt2>
        <a:accent1>
          <a:srgbClr val="DDDDDD"/>
        </a:accent1>
        <a:accent2>
          <a:srgbClr val="EF5F66"/>
        </a:accent2>
        <a:accent3>
          <a:srgbClr val="E71921"/>
        </a:accent3>
        <a:accent4>
          <a:srgbClr val="930F15"/>
        </a:accent4>
        <a:accent5>
          <a:srgbClr val="FF6600"/>
        </a:accent5>
        <a:accent6>
          <a:srgbClr val="808080"/>
        </a:accent6>
        <a:hlink>
          <a:srgbClr val="E71921"/>
        </a:hlink>
        <a:folHlink>
          <a:srgbClr val="930F1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12_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 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accent1"/>
          </a:solidFill>
        </a:ln>
      </a:spPr>
      <a:bodyPr tIns="90000" bIns="90000" rtlCol="0" anchor="ctr" anchorCtr="0"/>
      <a:lstStyle>
        <a:defPPr algn="ctr">
          <a:defRPr sz="1400" dirty="0" smtClean="0">
            <a:solidFill>
              <a:srgbClr val="000000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tIns="90000" bIns="90000" rtlCol="0" anchor="t">
        <a:spAutoFit/>
      </a:bodyPr>
      <a:lstStyle>
        <a:defPPr algn="ctr">
          <a:defRPr sz="1400" dirty="0" smtClean="0">
            <a:solidFill>
              <a:srgbClr val="000000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E71921"/>
      </a:dk2>
      <a:lt2>
        <a:srgbClr val="AFAFAF"/>
      </a:lt2>
      <a:accent1>
        <a:srgbClr val="DDDDDD"/>
      </a:accent1>
      <a:accent2>
        <a:srgbClr val="EF5F66"/>
      </a:accent2>
      <a:accent3>
        <a:srgbClr val="FFFFFF"/>
      </a:accent3>
      <a:accent4>
        <a:srgbClr val="000000"/>
      </a:accent4>
      <a:accent5>
        <a:srgbClr val="EBEBEB"/>
      </a:accent5>
      <a:accent6>
        <a:srgbClr val="D9555C"/>
      </a:accent6>
      <a:hlink>
        <a:srgbClr val="E71921"/>
      </a:hlink>
      <a:folHlink>
        <a:srgbClr val="930F1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~8239922">
  <a:themeElements>
    <a:clrScheme name="">
      <a:dk1>
        <a:srgbClr val="000000"/>
      </a:dk1>
      <a:lt1>
        <a:srgbClr val="FFFFFF"/>
      </a:lt1>
      <a:dk2>
        <a:srgbClr val="E71921"/>
      </a:dk2>
      <a:lt2>
        <a:srgbClr val="AFAFAF"/>
      </a:lt2>
      <a:accent1>
        <a:srgbClr val="DDDDDD"/>
      </a:accent1>
      <a:accent2>
        <a:srgbClr val="EF5F66"/>
      </a:accent2>
      <a:accent3>
        <a:srgbClr val="FFFFFF"/>
      </a:accent3>
      <a:accent4>
        <a:srgbClr val="000000"/>
      </a:accent4>
      <a:accent5>
        <a:srgbClr val="EBEBEB"/>
      </a:accent5>
      <a:accent6>
        <a:srgbClr val="D9555C"/>
      </a:accent6>
      <a:hlink>
        <a:srgbClr val="E71921"/>
      </a:hlink>
      <a:folHlink>
        <a:srgbClr val="930F15"/>
      </a:folHlink>
    </a:clrScheme>
    <a:fontScheme name="2_~8239922">
      <a:majorFont>
        <a:latin typeface="Calibri"/>
        <a:ea typeface="Arial Unicode MS"/>
        <a:cs typeface="Arial Unicode MS"/>
      </a:majorFont>
      <a:minorFont>
        <a:latin typeface="Calibri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lnDef>
  </a:objectDefaults>
  <a:extraClrSchemeLst/>
</a:theme>
</file>

<file path=ppt/theme/theme4.xml><?xml version="1.0" encoding="utf-8"?>
<a:theme xmlns:a="http://schemas.openxmlformats.org/drawingml/2006/main" name="3_~8239922">
  <a:themeElements>
    <a:clrScheme name="">
      <a:dk1>
        <a:srgbClr val="000000"/>
      </a:dk1>
      <a:lt1>
        <a:srgbClr val="FFFFFF"/>
      </a:lt1>
      <a:dk2>
        <a:srgbClr val="E71921"/>
      </a:dk2>
      <a:lt2>
        <a:srgbClr val="AFAFAF"/>
      </a:lt2>
      <a:accent1>
        <a:srgbClr val="DDDDDD"/>
      </a:accent1>
      <a:accent2>
        <a:srgbClr val="EF5F66"/>
      </a:accent2>
      <a:accent3>
        <a:srgbClr val="FFFFFF"/>
      </a:accent3>
      <a:accent4>
        <a:srgbClr val="000000"/>
      </a:accent4>
      <a:accent5>
        <a:srgbClr val="EBEBEB"/>
      </a:accent5>
      <a:accent6>
        <a:srgbClr val="D9555C"/>
      </a:accent6>
      <a:hlink>
        <a:srgbClr val="E71921"/>
      </a:hlink>
      <a:folHlink>
        <a:srgbClr val="930F15"/>
      </a:folHlink>
    </a:clrScheme>
    <a:fontScheme name="3_~8239922">
      <a:majorFont>
        <a:latin typeface="Calibri"/>
        <a:ea typeface="Arial Unicode MS"/>
        <a:cs typeface="Arial Unicode MS"/>
      </a:majorFont>
      <a:minorFont>
        <a:latin typeface="Calibri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lnDef>
  </a:objectDefaults>
  <a:extraClrSchemeLst/>
</a:theme>
</file>

<file path=ppt/theme/theme5.xml><?xml version="1.0" encoding="utf-8"?>
<a:theme xmlns:a="http://schemas.openxmlformats.org/drawingml/2006/main" name="4_~8239922">
  <a:themeElements>
    <a:clrScheme name="">
      <a:dk1>
        <a:srgbClr val="000000"/>
      </a:dk1>
      <a:lt1>
        <a:srgbClr val="FFFFFF"/>
      </a:lt1>
      <a:dk2>
        <a:srgbClr val="E71921"/>
      </a:dk2>
      <a:lt2>
        <a:srgbClr val="AFAFAF"/>
      </a:lt2>
      <a:accent1>
        <a:srgbClr val="DDDDDD"/>
      </a:accent1>
      <a:accent2>
        <a:srgbClr val="EF5F66"/>
      </a:accent2>
      <a:accent3>
        <a:srgbClr val="FFFFFF"/>
      </a:accent3>
      <a:accent4>
        <a:srgbClr val="000000"/>
      </a:accent4>
      <a:accent5>
        <a:srgbClr val="EBEBEB"/>
      </a:accent5>
      <a:accent6>
        <a:srgbClr val="D9555C"/>
      </a:accent6>
      <a:hlink>
        <a:srgbClr val="E71921"/>
      </a:hlink>
      <a:folHlink>
        <a:srgbClr val="930F15"/>
      </a:folHlink>
    </a:clrScheme>
    <a:fontScheme name="4_~8239922">
      <a:majorFont>
        <a:latin typeface="Calibri"/>
        <a:ea typeface="Arial Unicode MS"/>
        <a:cs typeface="Arial Unicode MS"/>
      </a:majorFont>
      <a:minorFont>
        <a:latin typeface="Calibri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lnDef>
  </a:objectDefaults>
  <a:extraClrSchemeLst/>
</a:theme>
</file>

<file path=ppt/theme/theme6.xml><?xml version="1.0" encoding="utf-8"?>
<a:theme xmlns:a="http://schemas.openxmlformats.org/drawingml/2006/main" name="~0607007">
  <a:themeElements>
    <a:clrScheme name="">
      <a:dk1>
        <a:srgbClr val="000000"/>
      </a:dk1>
      <a:lt1>
        <a:srgbClr val="FFFFFF"/>
      </a:lt1>
      <a:dk2>
        <a:srgbClr val="E71921"/>
      </a:dk2>
      <a:lt2>
        <a:srgbClr val="AFAFAF"/>
      </a:lt2>
      <a:accent1>
        <a:srgbClr val="DDDDDD"/>
      </a:accent1>
      <a:accent2>
        <a:srgbClr val="EF5F66"/>
      </a:accent2>
      <a:accent3>
        <a:srgbClr val="FFFFFF"/>
      </a:accent3>
      <a:accent4>
        <a:srgbClr val="000000"/>
      </a:accent4>
      <a:accent5>
        <a:srgbClr val="EBEBEB"/>
      </a:accent5>
      <a:accent6>
        <a:srgbClr val="D9555C"/>
      </a:accent6>
      <a:hlink>
        <a:srgbClr val="E71921"/>
      </a:hlink>
      <a:folHlink>
        <a:srgbClr val="930F15"/>
      </a:folHlink>
    </a:clrScheme>
    <a:fontScheme name="~0607007">
      <a:majorFont>
        <a:latin typeface="Calibri"/>
        <a:ea typeface="Arial Unicode MS"/>
        <a:cs typeface="Arial Unicode MS"/>
      </a:majorFont>
      <a:minorFont>
        <a:latin typeface="Calibri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lnDef>
  </a:objectDefaults>
  <a:extraClrSchemeLst/>
</a:theme>
</file>

<file path=ppt/theme/theme7.xml><?xml version="1.0" encoding="utf-8"?>
<a:theme xmlns:a="http://schemas.openxmlformats.org/drawingml/2006/main" name="1_~0607007">
  <a:themeElements>
    <a:clrScheme name="">
      <a:dk1>
        <a:srgbClr val="000000"/>
      </a:dk1>
      <a:lt1>
        <a:srgbClr val="FFFFFF"/>
      </a:lt1>
      <a:dk2>
        <a:srgbClr val="E71921"/>
      </a:dk2>
      <a:lt2>
        <a:srgbClr val="AFAFAF"/>
      </a:lt2>
      <a:accent1>
        <a:srgbClr val="DDDDDD"/>
      </a:accent1>
      <a:accent2>
        <a:srgbClr val="EF5F66"/>
      </a:accent2>
      <a:accent3>
        <a:srgbClr val="FFFFFF"/>
      </a:accent3>
      <a:accent4>
        <a:srgbClr val="000000"/>
      </a:accent4>
      <a:accent5>
        <a:srgbClr val="EBEBEB"/>
      </a:accent5>
      <a:accent6>
        <a:srgbClr val="D9555C"/>
      </a:accent6>
      <a:hlink>
        <a:srgbClr val="E71921"/>
      </a:hlink>
      <a:folHlink>
        <a:srgbClr val="930F15"/>
      </a:folHlink>
    </a:clrScheme>
    <a:fontScheme name="1_~0607007">
      <a:majorFont>
        <a:latin typeface="Calibri"/>
        <a:ea typeface="Arial Unicode MS"/>
        <a:cs typeface="Arial Unicode MS"/>
      </a:majorFont>
      <a:minorFont>
        <a:latin typeface="Calibri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lnDef>
  </a:objectDefaults>
  <a:extraClrSchemeLst/>
</a:theme>
</file>

<file path=ppt/theme/theme8.xml><?xml version="1.0" encoding="utf-8"?>
<a:theme xmlns:a="http://schemas.openxmlformats.org/drawingml/2006/main" name="2_~0607007">
  <a:themeElements>
    <a:clrScheme name="">
      <a:dk1>
        <a:srgbClr val="000000"/>
      </a:dk1>
      <a:lt1>
        <a:srgbClr val="FFFFFF"/>
      </a:lt1>
      <a:dk2>
        <a:srgbClr val="E71921"/>
      </a:dk2>
      <a:lt2>
        <a:srgbClr val="AFAFAF"/>
      </a:lt2>
      <a:accent1>
        <a:srgbClr val="DDDDDD"/>
      </a:accent1>
      <a:accent2>
        <a:srgbClr val="EF5F66"/>
      </a:accent2>
      <a:accent3>
        <a:srgbClr val="FFFFFF"/>
      </a:accent3>
      <a:accent4>
        <a:srgbClr val="000000"/>
      </a:accent4>
      <a:accent5>
        <a:srgbClr val="EBEBEB"/>
      </a:accent5>
      <a:accent6>
        <a:srgbClr val="D9555C"/>
      </a:accent6>
      <a:hlink>
        <a:srgbClr val="E71921"/>
      </a:hlink>
      <a:folHlink>
        <a:srgbClr val="930F15"/>
      </a:folHlink>
    </a:clrScheme>
    <a:fontScheme name="2_~0607007">
      <a:majorFont>
        <a:latin typeface="Calibri"/>
        <a:ea typeface="Arial Unicode MS"/>
        <a:cs typeface="Arial Unicode MS"/>
      </a:majorFont>
      <a:minorFont>
        <a:latin typeface="Calibri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lnDef>
  </a:objectDefaults>
  <a:extraClrSchemeLst/>
</a:theme>
</file>

<file path=ppt/theme/theme9.xml><?xml version="1.0" encoding="utf-8"?>
<a:theme xmlns:a="http://schemas.openxmlformats.org/drawingml/2006/main" name="3_~0607007">
  <a:themeElements>
    <a:clrScheme name="">
      <a:dk1>
        <a:srgbClr val="000000"/>
      </a:dk1>
      <a:lt1>
        <a:srgbClr val="FFFFFF"/>
      </a:lt1>
      <a:dk2>
        <a:srgbClr val="E71921"/>
      </a:dk2>
      <a:lt2>
        <a:srgbClr val="AFAFAF"/>
      </a:lt2>
      <a:accent1>
        <a:srgbClr val="DDDDDD"/>
      </a:accent1>
      <a:accent2>
        <a:srgbClr val="EF5F66"/>
      </a:accent2>
      <a:accent3>
        <a:srgbClr val="FFFFFF"/>
      </a:accent3>
      <a:accent4>
        <a:srgbClr val="000000"/>
      </a:accent4>
      <a:accent5>
        <a:srgbClr val="EBEBEB"/>
      </a:accent5>
      <a:accent6>
        <a:srgbClr val="D9555C"/>
      </a:accent6>
      <a:hlink>
        <a:srgbClr val="E71921"/>
      </a:hlink>
      <a:folHlink>
        <a:srgbClr val="930F15"/>
      </a:folHlink>
    </a:clrScheme>
    <a:fontScheme name="3_~0607007">
      <a:majorFont>
        <a:latin typeface="Calibri"/>
        <a:ea typeface="Arial Unicode MS"/>
        <a:cs typeface="Arial Unicode MS"/>
      </a:majorFont>
      <a:minorFont>
        <a:latin typeface="Calibri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97028</TotalTime>
  <Pages>0</Pages>
  <Words>1548</Words>
  <Characters>0</Characters>
  <Application>Microsoft Office PowerPoint</Application>
  <DocSecurity>0</DocSecurity>
  <PresentationFormat>Custom</PresentationFormat>
  <Lines>0</Lines>
  <Paragraphs>673</Paragraphs>
  <Slides>16</Slides>
  <Notes>15</Notes>
  <HiddenSlides>0</HiddenSlides>
  <MMClips>0</MMClips>
  <ScaleCrop>false</ScaleCrop>
  <HeadingPairs>
    <vt:vector size="6" baseType="variant">
      <vt:variant>
        <vt:lpstr>Theme</vt:lpstr>
      </vt:variant>
      <vt:variant>
        <vt:i4>21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8" baseType="lpstr">
      <vt:lpstr>~8239922</vt:lpstr>
      <vt:lpstr>1_~8239922</vt:lpstr>
      <vt:lpstr>2_~8239922</vt:lpstr>
      <vt:lpstr>3_~8239922</vt:lpstr>
      <vt:lpstr>4_~8239922</vt:lpstr>
      <vt:lpstr>~0607007</vt:lpstr>
      <vt:lpstr>1_~0607007</vt:lpstr>
      <vt:lpstr>2_~0607007</vt:lpstr>
      <vt:lpstr>3_~0607007</vt:lpstr>
      <vt:lpstr>4_~0607007</vt:lpstr>
      <vt:lpstr>5_~8239922</vt:lpstr>
      <vt:lpstr>6_~8239922</vt:lpstr>
      <vt:lpstr>7_~8239922</vt:lpstr>
      <vt:lpstr>8_~8239922</vt:lpstr>
      <vt:lpstr>9_~8239922</vt:lpstr>
      <vt:lpstr>10_~8239922</vt:lpstr>
      <vt:lpstr>11_~8239922</vt:lpstr>
      <vt:lpstr>12_~8239922</vt:lpstr>
      <vt:lpstr>APP_CF_SIK047</vt:lpstr>
      <vt:lpstr>1_APP_CF_SIK047</vt:lpstr>
      <vt:lpstr>12_Blank</vt:lpstr>
      <vt:lpstr>think-cell Slide</vt:lpstr>
      <vt:lpstr>Total Dissolved Solid (TDS)</vt:lpstr>
      <vt:lpstr>Outline</vt:lpstr>
      <vt:lpstr>Outline</vt:lpstr>
      <vt:lpstr>Chemical Recovery Kraft Pulp Cycle</vt:lpstr>
      <vt:lpstr>Black Liquor Properties</vt:lpstr>
      <vt:lpstr>Black Liquor Properties</vt:lpstr>
      <vt:lpstr>TDS Flowchart Perawang Mills</vt:lpstr>
      <vt:lpstr>Breakdown Calculation TDS</vt:lpstr>
      <vt:lpstr>Attachment</vt:lpstr>
      <vt:lpstr>Evaluation of TDS</vt:lpstr>
      <vt:lpstr>Evaluation of TDS - Blow Line Kappa , WL Oxidation consumption and TDS </vt:lpstr>
      <vt:lpstr>Evaluation of TDS - Pulp Production , TDS &amp; WBL To Ve</vt:lpstr>
      <vt:lpstr>Evaluation of TDS - Pulp Production , TDS &amp; HBL </vt:lpstr>
      <vt:lpstr>Evaluation of TDS - TDS &amp; Organic Content in TS WBL </vt:lpstr>
      <vt:lpstr>Attachment</vt:lpstr>
      <vt:lpstr>Formula TDS Perawang Mills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document</dc:title>
  <dc:creator>Marvin Nantung</dc:creator>
  <cp:lastModifiedBy>Agung Adi Prianbogo</cp:lastModifiedBy>
  <cp:revision>9848</cp:revision>
  <cp:lastPrinted>2024-12-11T08:31:27Z</cp:lastPrinted>
  <dcterms:created xsi:type="dcterms:W3CDTF">2014-06-09T01:42:00Z</dcterms:created>
  <dcterms:modified xsi:type="dcterms:W3CDTF">2025-06-03T10:08:18Z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le">
    <vt:lpwstr>Title</vt:lpwstr>
  </property>
  <property fmtid="{D5CDD505-2E9C-101B-9397-08002B2CF9AE}" pid="3" name="Final">
    <vt:bool>false</vt:bool>
  </property>
  <property fmtid="{D5CDD505-2E9C-101B-9397-08002B2CF9AE}" pid="4" name="Delivery Date">
    <vt:lpwstr>Date</vt:lpwstr>
  </property>
  <property fmtid="{D5CDD505-2E9C-101B-9397-08002B2CF9AE}" pid="5" name="Office2010EditCount">
    <vt:lpwstr>1</vt:lpwstr>
  </property>
  <property fmtid="{D5CDD505-2E9C-101B-9397-08002B2CF9AE}" pid="6" name="Office2003EditCount">
    <vt:lpwstr>0</vt:lpwstr>
  </property>
  <property fmtid="{D5CDD505-2E9C-101B-9397-08002B2CF9AE}" pid="7" name="LastEditedOfficeVersion">
    <vt:lpwstr>Office2010</vt:lpwstr>
  </property>
  <property fmtid="{D5CDD505-2E9C-101B-9397-08002B2CF9AE}" pid="8" name="VGCompatibilityCheck Run By">
    <vt:lpwstr>Chandrasekar N</vt:lpwstr>
  </property>
  <property fmtid="{D5CDD505-2E9C-101B-9397-08002B2CF9AE}" pid="9" name="VGCompatibilityCheck Run On ">
    <vt:lpwstr>6/4/2014 3:46:09 AM</vt:lpwstr>
  </property>
  <property fmtid="{D5CDD505-2E9C-101B-9397-08002B2CF9AE}" pid="10" name="DocID">
    <vt:lpwstr>DOC ID</vt:lpwstr>
  </property>
  <property fmtid="{D5CDD505-2E9C-101B-9397-08002B2CF9AE}" pid="11" name="Office2010WasSaved">
    <vt:lpwstr>1</vt:lpwstr>
  </property>
  <property fmtid="{D5CDD505-2E9C-101B-9397-08002B2CF9AE}" pid="12" name="KSOProductBuildVer">
    <vt:lpwstr>1033-9.1.0.4550</vt:lpwstr>
  </property>
</Properties>
</file>